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0.xml" ContentType="application/vnd.openxmlformats-officedocument.presentationml.slideLayout+xml"/>
  <Default Extension="gif" ContentType="image/gif"/>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sldIdLst>
    <p:sldId id="256" r:id="rId2"/>
    <p:sldId id="257" r:id="rId3"/>
    <p:sldId id="258" r:id="rId4"/>
  </p:sldIdLst>
  <p:sldSz cx="9144000" cy="6858000" type="screen4x3"/>
  <p:notesSz cx="6797675" cy="9926638"/>
  <p:custShowLst>
    <p:custShow name="Invitation" id="0">
      <p:sldLst>
        <p:sld r:id="rId2"/>
        <p:sld r:id="rId3"/>
        <p:sld r:id="rId4"/>
      </p:sldLst>
    </p:custShow>
  </p:custShowLst>
  <p:defaultTex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66" d="100"/>
          <a:sy n="66" d="100"/>
        </p:scale>
        <p:origin x="-456"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Pladsholder til sidehoved 1"/>
          <p:cNvSpPr txBox="1">
            <a:spLocks noGrp="1"/>
          </p:cNvSpPr>
          <p:nvPr>
            <p:ph type="hdr" sz="quarter"/>
          </p:nvPr>
        </p:nvSpPr>
        <p:spPr>
          <a:xfrm>
            <a:off x="0" y="0"/>
            <a:ext cx="2945657" cy="496336"/>
          </a:xfrm>
          <a:prstGeom prst="rect">
            <a:avLst/>
          </a:prstGeom>
          <a:noFill/>
          <a:ln>
            <a:noFill/>
          </a:ln>
        </p:spPr>
        <p:txBody>
          <a:bodyPr vert="horz" wrap="square" lIns="91440" tIns="45720" rIns="91440" bIns="45720" anchor="t" anchorCtr="0" compatLnSpc="1"/>
          <a:lstStyle>
            <a:lvl1pPr marL="0" marR="0" lvl="0" indent="0" algn="l" defTabSz="457200" rtl="0" fontAlgn="auto" hangingPunct="1">
              <a:lnSpc>
                <a:spcPct val="100000"/>
              </a:lnSpc>
              <a:spcBef>
                <a:spcPts val="0"/>
              </a:spcBef>
              <a:spcAft>
                <a:spcPts val="0"/>
              </a:spcAft>
              <a:buNone/>
              <a:tabLst/>
              <a:defRPr lang="da-DK" sz="1200" b="0" i="0" u="none" strike="noStrike" kern="1200" cap="none" spc="0" baseline="0">
                <a:solidFill>
                  <a:srgbClr val="000000"/>
                </a:solidFill>
                <a:uFillTx/>
                <a:latin typeface="Calibri"/>
              </a:defRPr>
            </a:lvl1pPr>
          </a:lstStyle>
          <a:p>
            <a:pPr lvl="0"/>
            <a:endParaRPr lang="da-DK"/>
          </a:p>
        </p:txBody>
      </p:sp>
      <p:sp>
        <p:nvSpPr>
          <p:cNvPr id="3" name="Pladsholder til dato 2"/>
          <p:cNvSpPr txBox="1">
            <a:spLocks noGrp="1"/>
          </p:cNvSpPr>
          <p:nvPr>
            <p:ph type="dt" idx="1"/>
          </p:nvPr>
        </p:nvSpPr>
        <p:spPr>
          <a:xfrm>
            <a:off x="3850446" y="0"/>
            <a:ext cx="2945657" cy="496336"/>
          </a:xfrm>
          <a:prstGeom prst="rect">
            <a:avLst/>
          </a:prstGeom>
          <a:noFill/>
          <a:ln>
            <a:noFill/>
          </a:ln>
        </p:spPr>
        <p:txBody>
          <a:bodyPr vert="horz" wrap="square" lIns="91440" tIns="45720" rIns="91440" bIns="45720" anchor="t" anchorCtr="0" compatLnSpc="1"/>
          <a:lstStyle>
            <a:lvl1pPr marL="0" marR="0" lvl="0" indent="0" algn="r" defTabSz="457200" rtl="0" fontAlgn="auto" hangingPunct="1">
              <a:lnSpc>
                <a:spcPct val="100000"/>
              </a:lnSpc>
              <a:spcBef>
                <a:spcPts val="0"/>
              </a:spcBef>
              <a:spcAft>
                <a:spcPts val="0"/>
              </a:spcAft>
              <a:buNone/>
              <a:tabLst/>
              <a:defRPr lang="da-DK" sz="1200" b="0" i="0" u="none" strike="noStrike" kern="1200" cap="none" spc="0" baseline="0">
                <a:solidFill>
                  <a:srgbClr val="000000"/>
                </a:solidFill>
                <a:uFillTx/>
                <a:latin typeface="Calibri"/>
              </a:defRPr>
            </a:lvl1pPr>
          </a:lstStyle>
          <a:p>
            <a:pPr lvl="0"/>
            <a:fld id="{E01B4FC8-8AFA-448B-A80F-73AA1B2C5EDE}" type="datetime1">
              <a:rPr lang="da-DK"/>
              <a:pPr lvl="0"/>
              <a:t>21-11-2012</a:t>
            </a:fld>
            <a:endParaRPr lang="da-DK"/>
          </a:p>
        </p:txBody>
      </p:sp>
      <p:sp>
        <p:nvSpPr>
          <p:cNvPr id="4" name="Pladsholder til diasbillede 3"/>
          <p:cNvSpPr>
            <a:spLocks noGrp="1" noRot="1" noChangeAspect="1"/>
          </p:cNvSpPr>
          <p:nvPr>
            <p:ph type="sldImg" idx="2"/>
          </p:nvPr>
        </p:nvSpPr>
        <p:spPr>
          <a:xfrm>
            <a:off x="917572" y="744541"/>
            <a:ext cx="4962521" cy="3722686"/>
          </a:xfrm>
          <a:prstGeom prst="rect">
            <a:avLst/>
          </a:prstGeom>
          <a:noFill/>
          <a:ln w="12701">
            <a:solidFill>
              <a:srgbClr val="000000"/>
            </a:solidFill>
            <a:prstDash val="solid"/>
          </a:ln>
        </p:spPr>
      </p:sp>
      <p:sp>
        <p:nvSpPr>
          <p:cNvPr id="5" name="Pladsholder til noter 4"/>
          <p:cNvSpPr txBox="1">
            <a:spLocks noGrp="1"/>
          </p:cNvSpPr>
          <p:nvPr>
            <p:ph type="body" sz="quarter" idx="3"/>
          </p:nvPr>
        </p:nvSpPr>
        <p:spPr>
          <a:xfrm>
            <a:off x="679764" y="4715149"/>
            <a:ext cx="5438137" cy="4466990"/>
          </a:xfrm>
          <a:prstGeom prst="rect">
            <a:avLst/>
          </a:prstGeom>
          <a:noFill/>
          <a:ln>
            <a:noFill/>
          </a:ln>
        </p:spPr>
        <p:txBody>
          <a:bodyPr vert="horz" wrap="square" lIns="91440" tIns="45720" rIns="91440" bIns="45720" anchor="t" anchorCtr="0" compatLnSpc="1"/>
          <a:lstStyle/>
          <a:p>
            <a:pPr lvl="0"/>
            <a:r>
              <a:rPr lang="da-DK"/>
              <a:t>Klik for at redigere typografi i masteren</a:t>
            </a:r>
          </a:p>
          <a:p>
            <a:pPr lvl="1"/>
            <a:r>
              <a:rPr lang="da-DK"/>
              <a:t>Andet niveau</a:t>
            </a:r>
          </a:p>
          <a:p>
            <a:pPr lvl="2"/>
            <a:r>
              <a:rPr lang="da-DK"/>
              <a:t>Tredje niveau</a:t>
            </a:r>
          </a:p>
          <a:p>
            <a:pPr lvl="3"/>
            <a:r>
              <a:rPr lang="da-DK"/>
              <a:t>Fjerde niveau</a:t>
            </a:r>
          </a:p>
          <a:p>
            <a:pPr lvl="4"/>
            <a:r>
              <a:rPr lang="da-DK"/>
              <a:t>Femte niveau</a:t>
            </a:r>
          </a:p>
        </p:txBody>
      </p:sp>
      <p:sp>
        <p:nvSpPr>
          <p:cNvPr id="6" name="Pladsholder til sidefod 5"/>
          <p:cNvSpPr txBox="1">
            <a:spLocks noGrp="1"/>
          </p:cNvSpPr>
          <p:nvPr>
            <p:ph type="ftr" sz="quarter" idx="4"/>
          </p:nvPr>
        </p:nvSpPr>
        <p:spPr>
          <a:xfrm>
            <a:off x="0" y="9428579"/>
            <a:ext cx="2945657" cy="496336"/>
          </a:xfrm>
          <a:prstGeom prst="rect">
            <a:avLst/>
          </a:prstGeom>
          <a:noFill/>
          <a:ln>
            <a:noFill/>
          </a:ln>
        </p:spPr>
        <p:txBody>
          <a:bodyPr vert="horz" wrap="square" lIns="91440" tIns="45720" rIns="91440" bIns="45720" anchor="b" anchorCtr="0" compatLnSpc="1"/>
          <a:lstStyle>
            <a:lvl1pPr marL="0" marR="0" lvl="0" indent="0" algn="l" defTabSz="457200" rtl="0" fontAlgn="auto" hangingPunct="1">
              <a:lnSpc>
                <a:spcPct val="100000"/>
              </a:lnSpc>
              <a:spcBef>
                <a:spcPts val="0"/>
              </a:spcBef>
              <a:spcAft>
                <a:spcPts val="0"/>
              </a:spcAft>
              <a:buNone/>
              <a:tabLst/>
              <a:defRPr lang="da-DK" sz="1200" b="0" i="0" u="none" strike="noStrike" kern="1200" cap="none" spc="0" baseline="0">
                <a:solidFill>
                  <a:srgbClr val="000000"/>
                </a:solidFill>
                <a:uFillTx/>
                <a:latin typeface="Calibri"/>
              </a:defRPr>
            </a:lvl1pPr>
          </a:lstStyle>
          <a:p>
            <a:pPr lvl="0"/>
            <a:endParaRPr lang="da-DK"/>
          </a:p>
        </p:txBody>
      </p:sp>
      <p:sp>
        <p:nvSpPr>
          <p:cNvPr id="7" name="Pladsholder til diasnummer 6"/>
          <p:cNvSpPr txBox="1">
            <a:spLocks noGrp="1"/>
          </p:cNvSpPr>
          <p:nvPr>
            <p:ph type="sldNum" sz="quarter" idx="5"/>
          </p:nvPr>
        </p:nvSpPr>
        <p:spPr>
          <a:xfrm>
            <a:off x="3850446" y="9428579"/>
            <a:ext cx="2945657" cy="496336"/>
          </a:xfrm>
          <a:prstGeom prst="rect">
            <a:avLst/>
          </a:prstGeom>
          <a:noFill/>
          <a:ln>
            <a:noFill/>
          </a:ln>
        </p:spPr>
        <p:txBody>
          <a:bodyPr vert="horz" wrap="square" lIns="91440" tIns="45720" rIns="91440" bIns="45720" anchor="b" anchorCtr="0" compatLnSpc="1"/>
          <a:lstStyle>
            <a:lvl1pPr marL="0" marR="0" lvl="0" indent="0" algn="r" defTabSz="457200" rtl="0" fontAlgn="auto" hangingPunct="1">
              <a:lnSpc>
                <a:spcPct val="100000"/>
              </a:lnSpc>
              <a:spcBef>
                <a:spcPts val="0"/>
              </a:spcBef>
              <a:spcAft>
                <a:spcPts val="0"/>
              </a:spcAft>
              <a:buNone/>
              <a:tabLst/>
              <a:defRPr lang="da-DK" sz="1200" b="0" i="0" u="none" strike="noStrike" kern="1200" cap="none" spc="0" baseline="0">
                <a:solidFill>
                  <a:srgbClr val="000000"/>
                </a:solidFill>
                <a:uFillTx/>
                <a:latin typeface="Calibri"/>
              </a:defRPr>
            </a:lvl1pPr>
          </a:lstStyle>
          <a:p>
            <a:pPr lvl="0"/>
            <a:fld id="{B549F4D4-08CF-4D9D-8E89-35C2196181EB}" type="slidenum">
              <a:t>‹nr.›</a:t>
            </a:fld>
            <a:endParaRPr lang="da-DK"/>
          </a:p>
        </p:txBody>
      </p:sp>
    </p:spTree>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da-DK"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da-DK"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da-DK"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da-DK"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da-DK"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s">
    <p:spTree>
      <p:nvGrpSpPr>
        <p:cNvPr id="1" name=""/>
        <p:cNvGrpSpPr/>
        <p:nvPr/>
      </p:nvGrpSpPr>
      <p:grpSpPr>
        <a:xfrm>
          <a:off x="0" y="0"/>
          <a:ext cx="0" cy="0"/>
          <a:chOff x="0" y="0"/>
          <a:chExt cx="0" cy="0"/>
        </a:xfrm>
      </p:grpSpPr>
      <p:sp>
        <p:nvSpPr>
          <p:cNvPr id="2" name="Rektangel 11"/>
          <p:cNvSpPr/>
          <p:nvPr/>
        </p:nvSpPr>
        <p:spPr>
          <a:xfrm>
            <a:off x="0" y="0"/>
            <a:ext cx="9144000" cy="2502877"/>
          </a:xfrm>
          <a:prstGeom prst="rect">
            <a:avLst/>
          </a:prstGeom>
          <a:solidFill>
            <a:srgbClr val="FFFFFF"/>
          </a:solidFill>
          <a:ln>
            <a:noFill/>
            <a:prstDash val="solid"/>
          </a:ln>
          <a:effectLst>
            <a:outerShdw dist="22997" dir="5400000" algn="tl">
              <a:srgbClr val="000000">
                <a:alpha val="35000"/>
              </a:srgbClr>
            </a:outerShdw>
          </a:effectLst>
        </p:spPr>
        <p:txBody>
          <a:bodyPr vert="horz" wrap="square" lIns="91440" tIns="45720" rIns="91440" bIns="45720" anchor="ctr" anchorCtr="1" compatLnSpc="1"/>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a-DK" sz="1800" b="0" i="0" u="none" strike="noStrike" kern="1200" cap="none" spc="0" baseline="0">
              <a:solidFill>
                <a:srgbClr val="FFFFFF"/>
              </a:solidFill>
              <a:uFillTx/>
              <a:latin typeface="Calibri"/>
            </a:endParaRPr>
          </a:p>
        </p:txBody>
      </p:sp>
      <p:grpSp>
        <p:nvGrpSpPr>
          <p:cNvPr id="3" name="Grupper 8"/>
          <p:cNvGrpSpPr/>
          <p:nvPr/>
        </p:nvGrpSpPr>
        <p:grpSpPr>
          <a:xfrm>
            <a:off x="179999" y="2340004"/>
            <a:ext cx="8784000" cy="4322268"/>
            <a:chOff x="179999" y="2340004"/>
            <a:chExt cx="8784000" cy="4322268"/>
          </a:xfrm>
        </p:grpSpPr>
        <p:sp>
          <p:nvSpPr>
            <p:cNvPr id="4" name="Rektangel 6"/>
            <p:cNvSpPr/>
            <p:nvPr/>
          </p:nvSpPr>
          <p:spPr>
            <a:xfrm>
              <a:off x="179999" y="2341001"/>
              <a:ext cx="8784000" cy="4320000"/>
            </a:xfrm>
            <a:prstGeom prst="rect">
              <a:avLst/>
            </a:prstGeom>
            <a:solidFill>
              <a:srgbClr val="4BACC6"/>
            </a:solidFill>
            <a:ln>
              <a:noFill/>
              <a:prstDash val="solid"/>
            </a:ln>
            <a:effectLst>
              <a:outerShdw dist="22997" dir="5400000" algn="tl">
                <a:srgbClr val="000000">
                  <a:alpha val="35000"/>
                </a:srgbClr>
              </a:outerShdw>
            </a:effectLst>
          </p:spPr>
          <p:txBody>
            <a:bodyPr vert="horz" wrap="square" lIns="91440" tIns="45720" rIns="91440" bIns="45720" anchor="ctr" anchorCtr="1" compatLnSpc="1"/>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a-DK" sz="1800" b="0" i="0" u="none" strike="noStrike" kern="1200" cap="none" spc="0" baseline="0">
                <a:solidFill>
                  <a:srgbClr val="FFFFFF"/>
                </a:solidFill>
                <a:uFillTx/>
                <a:latin typeface="Calibri"/>
              </a:endParaRPr>
            </a:p>
          </p:txBody>
        </p:sp>
        <p:pic>
          <p:nvPicPr>
            <p:cNvPr id="5" name="Billede 7" descr="logo_siluet.png"/>
            <p:cNvPicPr>
              <a:picLocks noChangeAspect="1"/>
            </p:cNvPicPr>
            <p:nvPr/>
          </p:nvPicPr>
          <p:blipFill>
            <a:blip r:embed="rId2" cstate="print"/>
            <a:stretch>
              <a:fillRect/>
            </a:stretch>
          </p:blipFill>
          <p:spPr>
            <a:xfrm>
              <a:off x="3873599" y="2340004"/>
              <a:ext cx="5090400" cy="4322268"/>
            </a:xfrm>
            <a:prstGeom prst="rect">
              <a:avLst/>
            </a:prstGeom>
            <a:noFill/>
            <a:ln>
              <a:noFill/>
            </a:ln>
            <a:effectLst>
              <a:outerShdw dist="22997" dir="5400000" algn="tl">
                <a:srgbClr val="000000">
                  <a:alpha val="35000"/>
                </a:srgbClr>
              </a:outerShdw>
            </a:effectLst>
          </p:spPr>
        </p:pic>
      </p:grpSp>
      <p:sp>
        <p:nvSpPr>
          <p:cNvPr id="6" name="Titel 1"/>
          <p:cNvSpPr txBox="1">
            <a:spLocks noGrp="1"/>
          </p:cNvSpPr>
          <p:nvPr>
            <p:ph type="ctrTitle"/>
          </p:nvPr>
        </p:nvSpPr>
        <p:spPr>
          <a:xfrm>
            <a:off x="1079997" y="3509997"/>
            <a:ext cx="5473196" cy="1022564"/>
          </a:xfrm>
        </p:spPr>
        <p:txBody>
          <a:bodyPr/>
          <a:lstStyle>
            <a:lvl1pPr>
              <a:lnSpc>
                <a:spcPts val="2800"/>
              </a:lnSpc>
              <a:defRPr sz="2600">
                <a:solidFill>
                  <a:srgbClr val="FFFFFF"/>
                </a:solidFill>
              </a:defRPr>
            </a:lvl1pPr>
          </a:lstStyle>
          <a:p>
            <a:pPr lvl="0"/>
            <a:r>
              <a:rPr lang="da-DK"/>
              <a:t>Klik for at redigere titeltypografi i masteren</a:t>
            </a:r>
          </a:p>
        </p:txBody>
      </p:sp>
      <p:sp>
        <p:nvSpPr>
          <p:cNvPr id="7" name="Undertitel 2"/>
          <p:cNvSpPr txBox="1">
            <a:spLocks noGrp="1"/>
          </p:cNvSpPr>
          <p:nvPr>
            <p:ph type="subTitle" idx="1"/>
          </p:nvPr>
        </p:nvSpPr>
        <p:spPr>
          <a:xfrm>
            <a:off x="1079997" y="4741200"/>
            <a:ext cx="3987725" cy="799990"/>
          </a:xfrm>
        </p:spPr>
        <p:txBody>
          <a:bodyPr/>
          <a:lstStyle>
            <a:lvl1pPr marL="0" indent="0">
              <a:spcBef>
                <a:spcPts val="0"/>
              </a:spcBef>
              <a:buNone/>
              <a:defRPr sz="1300" cap="all">
                <a:solidFill>
                  <a:srgbClr val="FFFFFF"/>
                </a:solidFill>
              </a:defRPr>
            </a:lvl1pPr>
          </a:lstStyle>
          <a:p>
            <a:pPr lvl="0"/>
            <a:r>
              <a:rPr lang="da-DK"/>
              <a:t>Klik for at redigere undertiteltypografien i masteren</a:t>
            </a:r>
          </a:p>
        </p:txBody>
      </p:sp>
      <p:sp>
        <p:nvSpPr>
          <p:cNvPr id="8" name="Pladsholder til dato 3"/>
          <p:cNvSpPr txBox="1">
            <a:spLocks noGrp="1"/>
          </p:cNvSpPr>
          <p:nvPr>
            <p:ph type="dt" sz="half" idx="7"/>
          </p:nvPr>
        </p:nvSpPr>
        <p:spPr/>
        <p:txBody>
          <a:bodyPr/>
          <a:lstStyle>
            <a:lvl1pPr>
              <a:defRPr/>
            </a:lvl1pPr>
          </a:lstStyle>
          <a:p>
            <a:pPr lvl="0"/>
            <a:fld id="{4FB11A18-FFCA-449C-9EE8-DA366E03B1F0}" type="datetime1">
              <a:rPr lang="da-DK"/>
              <a:pPr lvl="0"/>
              <a:t>21-11-2012</a:t>
            </a:fld>
            <a:endParaRPr lang="da-DK"/>
          </a:p>
        </p:txBody>
      </p:sp>
      <p:sp>
        <p:nvSpPr>
          <p:cNvPr id="9" name="Pladsholder til sidefod 4"/>
          <p:cNvSpPr txBox="1">
            <a:spLocks noGrp="1"/>
          </p:cNvSpPr>
          <p:nvPr>
            <p:ph type="ftr" sz="quarter" idx="9"/>
          </p:nvPr>
        </p:nvSpPr>
        <p:spPr/>
        <p:txBody>
          <a:bodyPr/>
          <a:lstStyle>
            <a:lvl1pPr>
              <a:defRPr/>
            </a:lvl1pPr>
          </a:lstStyle>
          <a:p>
            <a:pPr lvl="0"/>
            <a:endParaRPr lang="da-DK"/>
          </a:p>
        </p:txBody>
      </p:sp>
      <p:sp>
        <p:nvSpPr>
          <p:cNvPr id="10" name="Pladsholder til diasnummer 5"/>
          <p:cNvSpPr txBox="1">
            <a:spLocks noGrp="1"/>
          </p:cNvSpPr>
          <p:nvPr>
            <p:ph type="sldNum" sz="quarter" idx="8"/>
          </p:nvPr>
        </p:nvSpPr>
        <p:spPr/>
        <p:txBody>
          <a:bodyPr/>
          <a:lstStyle>
            <a:lvl1pPr>
              <a:defRPr/>
            </a:lvl1pPr>
          </a:lstStyle>
          <a:p>
            <a:pPr lvl="0"/>
            <a:fld id="{89CF2415-B193-4EC0-B931-BAE2634A37F5}" type="slidenum">
              <a:t>‹nr.›</a:t>
            </a:fld>
            <a:endParaRPr lang="da-DK"/>
          </a:p>
        </p:txBody>
      </p:sp>
      <p:pic>
        <p:nvPicPr>
          <p:cNvPr id="11" name="Billede 10" descr="logo.jpg"/>
          <p:cNvPicPr>
            <a:picLocks noChangeAspect="1"/>
          </p:cNvPicPr>
          <p:nvPr/>
        </p:nvPicPr>
        <p:blipFill>
          <a:blip r:embed="rId3" cstate="print"/>
          <a:stretch>
            <a:fillRect/>
          </a:stretch>
        </p:blipFill>
        <p:spPr>
          <a:xfrm>
            <a:off x="6938266" y="963484"/>
            <a:ext cx="1697739" cy="377948"/>
          </a:xfrm>
          <a:prstGeom prst="rect">
            <a:avLst/>
          </a:prstGeom>
          <a:noFill/>
          <a:ln>
            <a:noFill/>
          </a:ln>
          <a:effectLst>
            <a:outerShdw dist="22997" dir="5400000" algn="tl">
              <a:srgbClr val="000000">
                <a:alpha val="35000"/>
              </a:srgbClr>
            </a:outerShdw>
          </a:effectLst>
        </p:spPr>
      </p:pic>
      <p:sp>
        <p:nvSpPr>
          <p:cNvPr id="12" name="Rektangel 12"/>
          <p:cNvSpPr/>
          <p:nvPr/>
        </p:nvSpPr>
        <p:spPr>
          <a:xfrm>
            <a:off x="0" y="0"/>
            <a:ext cx="9144000" cy="2502877"/>
          </a:xfrm>
          <a:prstGeom prst="rect">
            <a:avLst/>
          </a:prstGeom>
          <a:solidFill>
            <a:srgbClr val="FFFFFF"/>
          </a:solidFill>
          <a:ln>
            <a:noFill/>
            <a:prstDash val="solid"/>
          </a:ln>
          <a:effectLst>
            <a:outerShdw dist="22997" dir="5400000" algn="tl">
              <a:srgbClr val="000000">
                <a:alpha val="35000"/>
              </a:srgbClr>
            </a:outerShdw>
          </a:effectLst>
        </p:spPr>
        <p:txBody>
          <a:bodyPr vert="horz" wrap="square" lIns="91440" tIns="45720" rIns="91440" bIns="45720" anchor="ctr" anchorCtr="1" compatLnSpc="1"/>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a-DK" sz="1800" b="0" i="0" u="none" strike="noStrike" kern="1200" cap="none" spc="0" baseline="0">
              <a:solidFill>
                <a:srgbClr val="FFFFFF"/>
              </a:solidFill>
              <a:uFillTx/>
              <a:latin typeface="Calibri"/>
            </a:endParaRPr>
          </a:p>
        </p:txBody>
      </p:sp>
      <p:grpSp>
        <p:nvGrpSpPr>
          <p:cNvPr id="13" name="Grupper 8"/>
          <p:cNvGrpSpPr/>
          <p:nvPr/>
        </p:nvGrpSpPr>
        <p:grpSpPr>
          <a:xfrm>
            <a:off x="179999" y="2340004"/>
            <a:ext cx="8784000" cy="4322268"/>
            <a:chOff x="179999" y="2340004"/>
            <a:chExt cx="8784000" cy="4322268"/>
          </a:xfrm>
        </p:grpSpPr>
        <p:sp>
          <p:nvSpPr>
            <p:cNvPr id="14" name="Rektangel 14"/>
            <p:cNvSpPr/>
            <p:nvPr/>
          </p:nvSpPr>
          <p:spPr>
            <a:xfrm>
              <a:off x="179999" y="2341001"/>
              <a:ext cx="8784000" cy="4320000"/>
            </a:xfrm>
            <a:prstGeom prst="rect">
              <a:avLst/>
            </a:prstGeom>
            <a:solidFill>
              <a:srgbClr val="4BACC6"/>
            </a:solidFill>
            <a:ln>
              <a:noFill/>
              <a:prstDash val="solid"/>
            </a:ln>
            <a:effectLst>
              <a:outerShdw dist="22997" dir="5400000" algn="tl">
                <a:srgbClr val="000000">
                  <a:alpha val="35000"/>
                </a:srgbClr>
              </a:outerShdw>
            </a:effectLst>
          </p:spPr>
          <p:txBody>
            <a:bodyPr vert="horz" wrap="square" lIns="91440" tIns="45720" rIns="91440" bIns="45720" anchor="ctr" anchorCtr="1" compatLnSpc="1"/>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a-DK" sz="1800" b="0" i="0" u="none" strike="noStrike" kern="1200" cap="none" spc="0" baseline="0">
                <a:solidFill>
                  <a:srgbClr val="FFFFFF"/>
                </a:solidFill>
                <a:uFillTx/>
                <a:latin typeface="Calibri"/>
              </a:endParaRPr>
            </a:p>
          </p:txBody>
        </p:sp>
        <p:pic>
          <p:nvPicPr>
            <p:cNvPr id="15" name="Billede 15" descr="logo_siluet.png"/>
            <p:cNvPicPr>
              <a:picLocks noChangeAspect="1"/>
            </p:cNvPicPr>
            <p:nvPr/>
          </p:nvPicPr>
          <p:blipFill>
            <a:blip r:embed="rId2" cstate="print"/>
            <a:stretch>
              <a:fillRect/>
            </a:stretch>
          </p:blipFill>
          <p:spPr>
            <a:xfrm>
              <a:off x="3873599" y="2340004"/>
              <a:ext cx="5090400" cy="4322268"/>
            </a:xfrm>
            <a:prstGeom prst="rect">
              <a:avLst/>
            </a:prstGeom>
            <a:noFill/>
            <a:ln>
              <a:noFill/>
            </a:ln>
            <a:effectLst>
              <a:outerShdw dist="22997" dir="5400000" algn="tl">
                <a:srgbClr val="000000">
                  <a:alpha val="35000"/>
                </a:srgbClr>
              </a:outerShdw>
            </a:effectLst>
          </p:spPr>
        </p:pic>
      </p:grpSp>
      <p:pic>
        <p:nvPicPr>
          <p:cNvPr id="16" name="Billede 16" descr="logo.jpg"/>
          <p:cNvPicPr>
            <a:picLocks noChangeAspect="1"/>
          </p:cNvPicPr>
          <p:nvPr/>
        </p:nvPicPr>
        <p:blipFill>
          <a:blip r:embed="rId3" cstate="print"/>
          <a:stretch>
            <a:fillRect/>
          </a:stretch>
        </p:blipFill>
        <p:spPr>
          <a:xfrm>
            <a:off x="6938266" y="963484"/>
            <a:ext cx="1697739" cy="377948"/>
          </a:xfrm>
          <a:prstGeom prst="rect">
            <a:avLst/>
          </a:prstGeom>
          <a:noFill/>
          <a:ln>
            <a:noFill/>
          </a:ln>
          <a:effectLst>
            <a:outerShdw dist="22997" dir="5400000" algn="tl">
              <a:srgbClr val="000000">
                <a:alpha val="35000"/>
              </a:srgbClr>
            </a:outerShdw>
          </a:effectLst>
        </p:spPr>
      </p:pic>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Titeldias">
    <p:spTree>
      <p:nvGrpSpPr>
        <p:cNvPr id="1" name=""/>
        <p:cNvGrpSpPr/>
        <p:nvPr/>
      </p:nvGrpSpPr>
      <p:grpSpPr>
        <a:xfrm>
          <a:off x="0" y="0"/>
          <a:ext cx="0" cy="0"/>
          <a:chOff x="0" y="0"/>
          <a:chExt cx="0" cy="0"/>
        </a:xfrm>
      </p:grpSpPr>
      <p:sp>
        <p:nvSpPr>
          <p:cNvPr id="2" name="Rektangel 11"/>
          <p:cNvSpPr/>
          <p:nvPr/>
        </p:nvSpPr>
        <p:spPr>
          <a:xfrm>
            <a:off x="0" y="0"/>
            <a:ext cx="9144000" cy="2502877"/>
          </a:xfrm>
          <a:prstGeom prst="rect">
            <a:avLst/>
          </a:prstGeom>
          <a:solidFill>
            <a:srgbClr val="FFFFFF"/>
          </a:solidFill>
          <a:ln>
            <a:noFill/>
            <a:prstDash val="solid"/>
          </a:ln>
          <a:effectLst>
            <a:outerShdw dist="22997" dir="5400000" algn="tl">
              <a:srgbClr val="000000">
                <a:alpha val="35000"/>
              </a:srgbClr>
            </a:outerShdw>
          </a:effectLst>
        </p:spPr>
        <p:txBody>
          <a:bodyPr vert="horz" wrap="square" lIns="91440" tIns="45720" rIns="91440" bIns="45720" anchor="ctr" anchorCtr="1" compatLnSpc="1"/>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a-DK" sz="1800" b="0" i="0" u="none" strike="noStrike" kern="1200" cap="none" spc="0" baseline="0">
              <a:solidFill>
                <a:srgbClr val="FFFFFF"/>
              </a:solidFill>
              <a:uFillTx/>
              <a:latin typeface="Calibri"/>
            </a:endParaRPr>
          </a:p>
        </p:txBody>
      </p:sp>
      <p:grpSp>
        <p:nvGrpSpPr>
          <p:cNvPr id="3" name="Grupper 8"/>
          <p:cNvGrpSpPr/>
          <p:nvPr/>
        </p:nvGrpSpPr>
        <p:grpSpPr>
          <a:xfrm>
            <a:off x="179999" y="2340004"/>
            <a:ext cx="8784000" cy="4322268"/>
            <a:chOff x="179999" y="2340004"/>
            <a:chExt cx="8784000" cy="4322268"/>
          </a:xfrm>
        </p:grpSpPr>
        <p:sp>
          <p:nvSpPr>
            <p:cNvPr id="4" name="Rektangel 6"/>
            <p:cNvSpPr/>
            <p:nvPr/>
          </p:nvSpPr>
          <p:spPr>
            <a:xfrm>
              <a:off x="179999" y="2341001"/>
              <a:ext cx="8784000" cy="4320000"/>
            </a:xfrm>
            <a:prstGeom prst="rect">
              <a:avLst/>
            </a:prstGeom>
            <a:solidFill>
              <a:srgbClr val="1F497D"/>
            </a:solidFill>
            <a:ln>
              <a:noFill/>
              <a:prstDash val="solid"/>
            </a:ln>
            <a:effectLst>
              <a:outerShdw dist="22997" dir="5400000" algn="tl">
                <a:srgbClr val="000000">
                  <a:alpha val="35000"/>
                </a:srgbClr>
              </a:outerShdw>
            </a:effectLst>
          </p:spPr>
          <p:txBody>
            <a:bodyPr vert="horz" wrap="square" lIns="91440" tIns="45720" rIns="91440" bIns="45720" anchor="ctr" anchorCtr="1" compatLnSpc="1"/>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a-DK" sz="1800" b="0" i="0" u="none" strike="noStrike" kern="1200" cap="none" spc="0" baseline="0">
                <a:solidFill>
                  <a:srgbClr val="FFFFFF"/>
                </a:solidFill>
                <a:uFillTx/>
                <a:latin typeface="Calibri"/>
              </a:endParaRPr>
            </a:p>
          </p:txBody>
        </p:sp>
        <p:pic>
          <p:nvPicPr>
            <p:cNvPr id="5" name="Billede 7" descr="logo_siluet.png"/>
            <p:cNvPicPr>
              <a:picLocks noChangeAspect="1"/>
            </p:cNvPicPr>
            <p:nvPr/>
          </p:nvPicPr>
          <p:blipFill>
            <a:blip r:embed="rId2" cstate="print"/>
            <a:stretch>
              <a:fillRect/>
            </a:stretch>
          </p:blipFill>
          <p:spPr>
            <a:xfrm>
              <a:off x="3873599" y="2340004"/>
              <a:ext cx="5090400" cy="4322268"/>
            </a:xfrm>
            <a:prstGeom prst="rect">
              <a:avLst/>
            </a:prstGeom>
            <a:noFill/>
            <a:ln>
              <a:noFill/>
            </a:ln>
            <a:effectLst>
              <a:outerShdw dist="22997" dir="5400000" algn="tl">
                <a:srgbClr val="000000">
                  <a:alpha val="35000"/>
                </a:srgbClr>
              </a:outerShdw>
            </a:effectLst>
          </p:spPr>
        </p:pic>
      </p:grpSp>
      <p:sp>
        <p:nvSpPr>
          <p:cNvPr id="6" name="Titel 1"/>
          <p:cNvSpPr txBox="1">
            <a:spLocks noGrp="1"/>
          </p:cNvSpPr>
          <p:nvPr>
            <p:ph type="ctrTitle"/>
          </p:nvPr>
        </p:nvSpPr>
        <p:spPr>
          <a:xfrm>
            <a:off x="1079997" y="3509997"/>
            <a:ext cx="5473196" cy="1022564"/>
          </a:xfrm>
        </p:spPr>
        <p:txBody>
          <a:bodyPr/>
          <a:lstStyle>
            <a:lvl1pPr>
              <a:lnSpc>
                <a:spcPts val="2800"/>
              </a:lnSpc>
              <a:defRPr sz="2600">
                <a:solidFill>
                  <a:srgbClr val="FFFFFF"/>
                </a:solidFill>
              </a:defRPr>
            </a:lvl1pPr>
          </a:lstStyle>
          <a:p>
            <a:pPr lvl="0"/>
            <a:r>
              <a:rPr lang="da-DK"/>
              <a:t>Klik for at redigere titeltypografi i masteren</a:t>
            </a:r>
          </a:p>
        </p:txBody>
      </p:sp>
      <p:sp>
        <p:nvSpPr>
          <p:cNvPr id="7" name="Undertitel 2"/>
          <p:cNvSpPr txBox="1">
            <a:spLocks noGrp="1"/>
          </p:cNvSpPr>
          <p:nvPr>
            <p:ph type="subTitle" idx="1"/>
          </p:nvPr>
        </p:nvSpPr>
        <p:spPr>
          <a:xfrm>
            <a:off x="1079997" y="4741200"/>
            <a:ext cx="3987725" cy="799990"/>
          </a:xfrm>
        </p:spPr>
        <p:txBody>
          <a:bodyPr/>
          <a:lstStyle>
            <a:lvl1pPr marL="0" indent="0">
              <a:spcBef>
                <a:spcPts val="0"/>
              </a:spcBef>
              <a:buNone/>
              <a:defRPr sz="1300" cap="all">
                <a:solidFill>
                  <a:srgbClr val="FFFFFF"/>
                </a:solidFill>
              </a:defRPr>
            </a:lvl1pPr>
          </a:lstStyle>
          <a:p>
            <a:pPr lvl="0"/>
            <a:r>
              <a:rPr lang="da-DK"/>
              <a:t>Klik for at redigere undertiteltypografien i masteren</a:t>
            </a:r>
          </a:p>
        </p:txBody>
      </p:sp>
      <p:sp>
        <p:nvSpPr>
          <p:cNvPr id="8" name="Pladsholder til dato 3"/>
          <p:cNvSpPr txBox="1">
            <a:spLocks noGrp="1"/>
          </p:cNvSpPr>
          <p:nvPr>
            <p:ph type="dt" sz="half" idx="7"/>
          </p:nvPr>
        </p:nvSpPr>
        <p:spPr/>
        <p:txBody>
          <a:bodyPr/>
          <a:lstStyle>
            <a:lvl1pPr>
              <a:defRPr/>
            </a:lvl1pPr>
          </a:lstStyle>
          <a:p>
            <a:pPr lvl="0"/>
            <a:fld id="{76815874-E514-4AF2-892B-42946B33CE87}" type="datetime1">
              <a:rPr lang="da-DK"/>
              <a:pPr lvl="0"/>
              <a:t>21-11-2012</a:t>
            </a:fld>
            <a:endParaRPr lang="da-DK"/>
          </a:p>
        </p:txBody>
      </p:sp>
      <p:sp>
        <p:nvSpPr>
          <p:cNvPr id="9" name="Pladsholder til sidefod 4"/>
          <p:cNvSpPr txBox="1">
            <a:spLocks noGrp="1"/>
          </p:cNvSpPr>
          <p:nvPr>
            <p:ph type="ftr" sz="quarter" idx="9"/>
          </p:nvPr>
        </p:nvSpPr>
        <p:spPr/>
        <p:txBody>
          <a:bodyPr/>
          <a:lstStyle>
            <a:lvl1pPr>
              <a:defRPr/>
            </a:lvl1pPr>
          </a:lstStyle>
          <a:p>
            <a:pPr lvl="0"/>
            <a:endParaRPr lang="da-DK"/>
          </a:p>
        </p:txBody>
      </p:sp>
      <p:sp>
        <p:nvSpPr>
          <p:cNvPr id="10" name="Pladsholder til diasnummer 5"/>
          <p:cNvSpPr txBox="1">
            <a:spLocks noGrp="1"/>
          </p:cNvSpPr>
          <p:nvPr>
            <p:ph type="sldNum" sz="quarter" idx="8"/>
          </p:nvPr>
        </p:nvSpPr>
        <p:spPr/>
        <p:txBody>
          <a:bodyPr/>
          <a:lstStyle>
            <a:lvl1pPr>
              <a:defRPr/>
            </a:lvl1pPr>
          </a:lstStyle>
          <a:p>
            <a:pPr lvl="0"/>
            <a:fld id="{264004E8-6DD9-489F-9B1D-52902CB5F694}" type="slidenum">
              <a:t>‹nr.›</a:t>
            </a:fld>
            <a:endParaRPr lang="da-DK"/>
          </a:p>
        </p:txBody>
      </p:sp>
      <p:pic>
        <p:nvPicPr>
          <p:cNvPr id="11" name="Billede 10" descr="logo.jpg"/>
          <p:cNvPicPr>
            <a:picLocks noChangeAspect="1"/>
          </p:cNvPicPr>
          <p:nvPr/>
        </p:nvPicPr>
        <p:blipFill>
          <a:blip r:embed="rId3" cstate="print"/>
          <a:stretch>
            <a:fillRect/>
          </a:stretch>
        </p:blipFill>
        <p:spPr>
          <a:xfrm>
            <a:off x="6938266" y="963484"/>
            <a:ext cx="1697739" cy="377948"/>
          </a:xfrm>
          <a:prstGeom prst="rect">
            <a:avLst/>
          </a:prstGeom>
          <a:noFill/>
          <a:ln>
            <a:noFill/>
          </a:ln>
          <a:effectLst>
            <a:outerShdw dist="22997" dir="5400000" algn="tl">
              <a:srgbClr val="000000">
                <a:alpha val="35000"/>
              </a:srgbClr>
            </a:outerShdw>
          </a:effectLst>
        </p:spPr>
      </p:pic>
      <p:sp>
        <p:nvSpPr>
          <p:cNvPr id="12" name="Rektangel 12"/>
          <p:cNvSpPr/>
          <p:nvPr/>
        </p:nvSpPr>
        <p:spPr>
          <a:xfrm>
            <a:off x="0" y="0"/>
            <a:ext cx="9144000" cy="2502877"/>
          </a:xfrm>
          <a:prstGeom prst="rect">
            <a:avLst/>
          </a:prstGeom>
          <a:solidFill>
            <a:srgbClr val="FFFFFF"/>
          </a:solidFill>
          <a:ln>
            <a:noFill/>
            <a:prstDash val="solid"/>
          </a:ln>
          <a:effectLst>
            <a:outerShdw dist="22997" dir="5400000" algn="tl">
              <a:srgbClr val="000000">
                <a:alpha val="35000"/>
              </a:srgbClr>
            </a:outerShdw>
          </a:effectLst>
        </p:spPr>
        <p:txBody>
          <a:bodyPr vert="horz" wrap="square" lIns="91440" tIns="45720" rIns="91440" bIns="45720" anchor="ctr" anchorCtr="1" compatLnSpc="1"/>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a-DK" sz="1800" b="0" i="0" u="none" strike="noStrike" kern="1200" cap="none" spc="0" baseline="0">
              <a:solidFill>
                <a:srgbClr val="FFFFFF"/>
              </a:solidFill>
              <a:uFillTx/>
              <a:latin typeface="Calibri"/>
            </a:endParaRPr>
          </a:p>
        </p:txBody>
      </p:sp>
      <p:grpSp>
        <p:nvGrpSpPr>
          <p:cNvPr id="13" name="Grupper 8"/>
          <p:cNvGrpSpPr/>
          <p:nvPr/>
        </p:nvGrpSpPr>
        <p:grpSpPr>
          <a:xfrm>
            <a:off x="179999" y="2340004"/>
            <a:ext cx="8784000" cy="4322268"/>
            <a:chOff x="179999" y="2340004"/>
            <a:chExt cx="8784000" cy="4322268"/>
          </a:xfrm>
        </p:grpSpPr>
        <p:sp>
          <p:nvSpPr>
            <p:cNvPr id="14" name="Rektangel 14"/>
            <p:cNvSpPr/>
            <p:nvPr/>
          </p:nvSpPr>
          <p:spPr>
            <a:xfrm>
              <a:off x="179999" y="2341001"/>
              <a:ext cx="8784000" cy="4320000"/>
            </a:xfrm>
            <a:prstGeom prst="rect">
              <a:avLst/>
            </a:prstGeom>
            <a:solidFill>
              <a:srgbClr val="1F497D"/>
            </a:solidFill>
            <a:ln>
              <a:noFill/>
              <a:prstDash val="solid"/>
            </a:ln>
            <a:effectLst>
              <a:outerShdw dist="22997" dir="5400000" algn="tl">
                <a:srgbClr val="000000">
                  <a:alpha val="35000"/>
                </a:srgbClr>
              </a:outerShdw>
            </a:effectLst>
          </p:spPr>
          <p:txBody>
            <a:bodyPr vert="horz" wrap="square" lIns="91440" tIns="45720" rIns="91440" bIns="45720" anchor="ctr" anchorCtr="1" compatLnSpc="1"/>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a-DK" sz="1800" b="0" i="0" u="none" strike="noStrike" kern="1200" cap="none" spc="0" baseline="0">
                <a:solidFill>
                  <a:srgbClr val="FFFFFF"/>
                </a:solidFill>
                <a:uFillTx/>
                <a:latin typeface="Calibri"/>
              </a:endParaRPr>
            </a:p>
          </p:txBody>
        </p:sp>
        <p:pic>
          <p:nvPicPr>
            <p:cNvPr id="15" name="Billede 15" descr="logo_siluet.png"/>
            <p:cNvPicPr>
              <a:picLocks noChangeAspect="1"/>
            </p:cNvPicPr>
            <p:nvPr/>
          </p:nvPicPr>
          <p:blipFill>
            <a:blip r:embed="rId2" cstate="print"/>
            <a:stretch>
              <a:fillRect/>
            </a:stretch>
          </p:blipFill>
          <p:spPr>
            <a:xfrm>
              <a:off x="3873599" y="2340004"/>
              <a:ext cx="5090400" cy="4322268"/>
            </a:xfrm>
            <a:prstGeom prst="rect">
              <a:avLst/>
            </a:prstGeom>
            <a:noFill/>
            <a:ln>
              <a:noFill/>
            </a:ln>
            <a:effectLst>
              <a:outerShdw dist="22997" dir="5400000" algn="tl">
                <a:srgbClr val="000000">
                  <a:alpha val="35000"/>
                </a:srgbClr>
              </a:outerShdw>
            </a:effectLst>
          </p:spPr>
        </p:pic>
      </p:grpSp>
      <p:pic>
        <p:nvPicPr>
          <p:cNvPr id="16" name="Billede 16" descr="logo.jpg"/>
          <p:cNvPicPr>
            <a:picLocks noChangeAspect="1"/>
          </p:cNvPicPr>
          <p:nvPr/>
        </p:nvPicPr>
        <p:blipFill>
          <a:blip r:embed="rId3" cstate="print"/>
          <a:stretch>
            <a:fillRect/>
          </a:stretch>
        </p:blipFill>
        <p:spPr>
          <a:xfrm>
            <a:off x="6938266" y="963484"/>
            <a:ext cx="1697739" cy="377948"/>
          </a:xfrm>
          <a:prstGeom prst="rect">
            <a:avLst/>
          </a:prstGeom>
          <a:noFill/>
          <a:ln>
            <a:noFill/>
          </a:ln>
          <a:effectLst>
            <a:outerShdw dist="22997" dir="5400000" algn="tl">
              <a:srgbClr val="000000">
                <a:alpha val="35000"/>
              </a:srgbClr>
            </a:outerShdw>
          </a:effectLst>
        </p:spPr>
      </p:pic>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Titeldias">
    <p:spTree>
      <p:nvGrpSpPr>
        <p:cNvPr id="1" name=""/>
        <p:cNvGrpSpPr/>
        <p:nvPr/>
      </p:nvGrpSpPr>
      <p:grpSpPr>
        <a:xfrm>
          <a:off x="0" y="0"/>
          <a:ext cx="0" cy="0"/>
          <a:chOff x="0" y="0"/>
          <a:chExt cx="0" cy="0"/>
        </a:xfrm>
      </p:grpSpPr>
      <p:sp>
        <p:nvSpPr>
          <p:cNvPr id="2" name="Rektangel 11"/>
          <p:cNvSpPr/>
          <p:nvPr/>
        </p:nvSpPr>
        <p:spPr>
          <a:xfrm>
            <a:off x="0" y="0"/>
            <a:ext cx="9144000" cy="2502877"/>
          </a:xfrm>
          <a:prstGeom prst="rect">
            <a:avLst/>
          </a:prstGeom>
          <a:solidFill>
            <a:srgbClr val="FFFFFF"/>
          </a:solidFill>
          <a:ln>
            <a:noFill/>
            <a:prstDash val="solid"/>
          </a:ln>
          <a:effectLst>
            <a:outerShdw dist="22997" dir="5400000" algn="tl">
              <a:srgbClr val="000000">
                <a:alpha val="35000"/>
              </a:srgbClr>
            </a:outerShdw>
          </a:effectLst>
        </p:spPr>
        <p:txBody>
          <a:bodyPr vert="horz" wrap="square" lIns="91440" tIns="45720" rIns="91440" bIns="45720" anchor="ctr" anchorCtr="1" compatLnSpc="1"/>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a-DK" sz="1800" b="0" i="0" u="none" strike="noStrike" kern="1200" cap="none" spc="0" baseline="0">
              <a:solidFill>
                <a:srgbClr val="FFFFFF"/>
              </a:solidFill>
              <a:uFillTx/>
              <a:latin typeface="Calibri"/>
            </a:endParaRPr>
          </a:p>
        </p:txBody>
      </p:sp>
      <p:grpSp>
        <p:nvGrpSpPr>
          <p:cNvPr id="3" name="Grupper 8"/>
          <p:cNvGrpSpPr/>
          <p:nvPr/>
        </p:nvGrpSpPr>
        <p:grpSpPr>
          <a:xfrm>
            <a:off x="179999" y="2340004"/>
            <a:ext cx="8784000" cy="4322268"/>
            <a:chOff x="179999" y="2340004"/>
            <a:chExt cx="8784000" cy="4322268"/>
          </a:xfrm>
        </p:grpSpPr>
        <p:sp>
          <p:nvSpPr>
            <p:cNvPr id="4" name="Rektangel 6"/>
            <p:cNvSpPr/>
            <p:nvPr/>
          </p:nvSpPr>
          <p:spPr>
            <a:xfrm>
              <a:off x="179999" y="2341001"/>
              <a:ext cx="8784000" cy="4320000"/>
            </a:xfrm>
            <a:prstGeom prst="rect">
              <a:avLst/>
            </a:prstGeom>
            <a:solidFill>
              <a:srgbClr val="D67C1C"/>
            </a:solidFill>
            <a:ln>
              <a:noFill/>
              <a:prstDash val="solid"/>
            </a:ln>
            <a:effectLst>
              <a:outerShdw dist="22997" dir="5400000" algn="tl">
                <a:srgbClr val="000000">
                  <a:alpha val="35000"/>
                </a:srgbClr>
              </a:outerShdw>
            </a:effectLst>
          </p:spPr>
          <p:txBody>
            <a:bodyPr vert="horz" wrap="square" lIns="91440" tIns="45720" rIns="91440" bIns="45720" anchor="ctr" anchorCtr="1" compatLnSpc="1"/>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a-DK" sz="1800" b="0" i="0" u="none" strike="noStrike" kern="1200" cap="none" spc="0" baseline="0">
                <a:solidFill>
                  <a:srgbClr val="FFFFFF"/>
                </a:solidFill>
                <a:uFillTx/>
                <a:latin typeface="Calibri"/>
              </a:endParaRPr>
            </a:p>
          </p:txBody>
        </p:sp>
        <p:pic>
          <p:nvPicPr>
            <p:cNvPr id="5" name="Billede 7" descr="logo_siluet.png"/>
            <p:cNvPicPr>
              <a:picLocks noChangeAspect="1"/>
            </p:cNvPicPr>
            <p:nvPr/>
          </p:nvPicPr>
          <p:blipFill>
            <a:blip r:embed="rId2" cstate="print"/>
            <a:stretch>
              <a:fillRect/>
            </a:stretch>
          </p:blipFill>
          <p:spPr>
            <a:xfrm>
              <a:off x="3873599" y="2340004"/>
              <a:ext cx="5090400" cy="4322268"/>
            </a:xfrm>
            <a:prstGeom prst="rect">
              <a:avLst/>
            </a:prstGeom>
            <a:noFill/>
            <a:ln>
              <a:noFill/>
            </a:ln>
            <a:effectLst>
              <a:outerShdw dist="22997" dir="5400000" algn="tl">
                <a:srgbClr val="000000">
                  <a:alpha val="35000"/>
                </a:srgbClr>
              </a:outerShdw>
            </a:effectLst>
          </p:spPr>
        </p:pic>
      </p:grpSp>
      <p:sp>
        <p:nvSpPr>
          <p:cNvPr id="6" name="Titel 1"/>
          <p:cNvSpPr txBox="1">
            <a:spLocks noGrp="1"/>
          </p:cNvSpPr>
          <p:nvPr>
            <p:ph type="ctrTitle"/>
          </p:nvPr>
        </p:nvSpPr>
        <p:spPr>
          <a:xfrm>
            <a:off x="1079997" y="3509997"/>
            <a:ext cx="5473196" cy="1022564"/>
          </a:xfrm>
        </p:spPr>
        <p:txBody>
          <a:bodyPr/>
          <a:lstStyle>
            <a:lvl1pPr>
              <a:lnSpc>
                <a:spcPts val="2800"/>
              </a:lnSpc>
              <a:defRPr sz="2600">
                <a:solidFill>
                  <a:srgbClr val="FFFFFF"/>
                </a:solidFill>
              </a:defRPr>
            </a:lvl1pPr>
          </a:lstStyle>
          <a:p>
            <a:pPr lvl="0"/>
            <a:r>
              <a:rPr lang="da-DK"/>
              <a:t>Klik for at redigere titeltypografi i masteren</a:t>
            </a:r>
          </a:p>
        </p:txBody>
      </p:sp>
      <p:sp>
        <p:nvSpPr>
          <p:cNvPr id="7" name="Undertitel 2"/>
          <p:cNvSpPr txBox="1">
            <a:spLocks noGrp="1"/>
          </p:cNvSpPr>
          <p:nvPr>
            <p:ph type="subTitle" idx="1"/>
          </p:nvPr>
        </p:nvSpPr>
        <p:spPr>
          <a:xfrm>
            <a:off x="1079997" y="4741200"/>
            <a:ext cx="3987725" cy="799990"/>
          </a:xfrm>
        </p:spPr>
        <p:txBody>
          <a:bodyPr/>
          <a:lstStyle>
            <a:lvl1pPr marL="0" indent="0">
              <a:spcBef>
                <a:spcPts val="0"/>
              </a:spcBef>
              <a:buNone/>
              <a:defRPr sz="1300" cap="all">
                <a:solidFill>
                  <a:srgbClr val="FFFFFF"/>
                </a:solidFill>
              </a:defRPr>
            </a:lvl1pPr>
          </a:lstStyle>
          <a:p>
            <a:pPr lvl="0"/>
            <a:r>
              <a:rPr lang="da-DK"/>
              <a:t>Klik for at redigere undertiteltypografien i masteren</a:t>
            </a:r>
          </a:p>
        </p:txBody>
      </p:sp>
      <p:sp>
        <p:nvSpPr>
          <p:cNvPr id="8" name="Pladsholder til dato 3"/>
          <p:cNvSpPr txBox="1">
            <a:spLocks noGrp="1"/>
          </p:cNvSpPr>
          <p:nvPr>
            <p:ph type="dt" sz="half" idx="7"/>
          </p:nvPr>
        </p:nvSpPr>
        <p:spPr/>
        <p:txBody>
          <a:bodyPr/>
          <a:lstStyle>
            <a:lvl1pPr>
              <a:defRPr/>
            </a:lvl1pPr>
          </a:lstStyle>
          <a:p>
            <a:pPr lvl="0"/>
            <a:fld id="{9580C001-A9A0-456E-9ADF-0CBA08B4A4F8}" type="datetime1">
              <a:rPr lang="da-DK"/>
              <a:pPr lvl="0"/>
              <a:t>21-11-2012</a:t>
            </a:fld>
            <a:endParaRPr lang="da-DK"/>
          </a:p>
        </p:txBody>
      </p:sp>
      <p:sp>
        <p:nvSpPr>
          <p:cNvPr id="9" name="Pladsholder til sidefod 4"/>
          <p:cNvSpPr txBox="1">
            <a:spLocks noGrp="1"/>
          </p:cNvSpPr>
          <p:nvPr>
            <p:ph type="ftr" sz="quarter" idx="9"/>
          </p:nvPr>
        </p:nvSpPr>
        <p:spPr/>
        <p:txBody>
          <a:bodyPr/>
          <a:lstStyle>
            <a:lvl1pPr>
              <a:defRPr/>
            </a:lvl1pPr>
          </a:lstStyle>
          <a:p>
            <a:pPr lvl="0"/>
            <a:endParaRPr lang="da-DK"/>
          </a:p>
        </p:txBody>
      </p:sp>
      <p:sp>
        <p:nvSpPr>
          <p:cNvPr id="10" name="Pladsholder til diasnummer 5"/>
          <p:cNvSpPr txBox="1">
            <a:spLocks noGrp="1"/>
          </p:cNvSpPr>
          <p:nvPr>
            <p:ph type="sldNum" sz="quarter" idx="8"/>
          </p:nvPr>
        </p:nvSpPr>
        <p:spPr/>
        <p:txBody>
          <a:bodyPr/>
          <a:lstStyle>
            <a:lvl1pPr>
              <a:defRPr/>
            </a:lvl1pPr>
          </a:lstStyle>
          <a:p>
            <a:pPr lvl="0"/>
            <a:fld id="{F46C94CD-E648-4AA9-B359-9C0C5D33FFD1}" type="slidenum">
              <a:t>‹nr.›</a:t>
            </a:fld>
            <a:endParaRPr lang="da-DK"/>
          </a:p>
        </p:txBody>
      </p:sp>
      <p:pic>
        <p:nvPicPr>
          <p:cNvPr id="11" name="Billede 10" descr="logo.jpg"/>
          <p:cNvPicPr>
            <a:picLocks noChangeAspect="1"/>
          </p:cNvPicPr>
          <p:nvPr/>
        </p:nvPicPr>
        <p:blipFill>
          <a:blip r:embed="rId3" cstate="print"/>
          <a:stretch>
            <a:fillRect/>
          </a:stretch>
        </p:blipFill>
        <p:spPr>
          <a:xfrm>
            <a:off x="6938266" y="963484"/>
            <a:ext cx="1697739" cy="377948"/>
          </a:xfrm>
          <a:prstGeom prst="rect">
            <a:avLst/>
          </a:prstGeom>
          <a:noFill/>
          <a:ln>
            <a:noFill/>
          </a:ln>
          <a:effectLst>
            <a:outerShdw dist="22997" dir="5400000" algn="tl">
              <a:srgbClr val="000000">
                <a:alpha val="35000"/>
              </a:srgbClr>
            </a:outerShdw>
          </a:effectLst>
        </p:spPr>
      </p:pic>
      <p:sp>
        <p:nvSpPr>
          <p:cNvPr id="12" name="Rektangel 12"/>
          <p:cNvSpPr/>
          <p:nvPr/>
        </p:nvSpPr>
        <p:spPr>
          <a:xfrm>
            <a:off x="0" y="0"/>
            <a:ext cx="9144000" cy="2502877"/>
          </a:xfrm>
          <a:prstGeom prst="rect">
            <a:avLst/>
          </a:prstGeom>
          <a:solidFill>
            <a:srgbClr val="FFFFFF"/>
          </a:solidFill>
          <a:ln>
            <a:noFill/>
            <a:prstDash val="solid"/>
          </a:ln>
          <a:effectLst>
            <a:outerShdw dist="22997" dir="5400000" algn="tl">
              <a:srgbClr val="000000">
                <a:alpha val="35000"/>
              </a:srgbClr>
            </a:outerShdw>
          </a:effectLst>
        </p:spPr>
        <p:txBody>
          <a:bodyPr vert="horz" wrap="square" lIns="91440" tIns="45720" rIns="91440" bIns="45720" anchor="ctr" anchorCtr="1" compatLnSpc="1"/>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a-DK" sz="1800" b="0" i="0" u="none" strike="noStrike" kern="1200" cap="none" spc="0" baseline="0">
              <a:solidFill>
                <a:srgbClr val="FFFFFF"/>
              </a:solidFill>
              <a:uFillTx/>
              <a:latin typeface="Calibri"/>
            </a:endParaRPr>
          </a:p>
        </p:txBody>
      </p:sp>
      <p:grpSp>
        <p:nvGrpSpPr>
          <p:cNvPr id="13" name="Grupper 8"/>
          <p:cNvGrpSpPr/>
          <p:nvPr/>
        </p:nvGrpSpPr>
        <p:grpSpPr>
          <a:xfrm>
            <a:off x="179999" y="2340004"/>
            <a:ext cx="8784000" cy="4322268"/>
            <a:chOff x="179999" y="2340004"/>
            <a:chExt cx="8784000" cy="4322268"/>
          </a:xfrm>
        </p:grpSpPr>
        <p:sp>
          <p:nvSpPr>
            <p:cNvPr id="14" name="Rektangel 14"/>
            <p:cNvSpPr/>
            <p:nvPr/>
          </p:nvSpPr>
          <p:spPr>
            <a:xfrm>
              <a:off x="179999" y="2341001"/>
              <a:ext cx="8784000" cy="4320000"/>
            </a:xfrm>
            <a:prstGeom prst="rect">
              <a:avLst/>
            </a:prstGeom>
            <a:solidFill>
              <a:srgbClr val="D67C1C"/>
            </a:solidFill>
            <a:ln>
              <a:noFill/>
              <a:prstDash val="solid"/>
            </a:ln>
            <a:effectLst>
              <a:outerShdw dist="22997" dir="5400000" algn="tl">
                <a:srgbClr val="000000">
                  <a:alpha val="35000"/>
                </a:srgbClr>
              </a:outerShdw>
            </a:effectLst>
          </p:spPr>
          <p:txBody>
            <a:bodyPr vert="horz" wrap="square" lIns="91440" tIns="45720" rIns="91440" bIns="45720" anchor="ctr" anchorCtr="1" compatLnSpc="1"/>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a-DK" sz="1800" b="0" i="0" u="none" strike="noStrike" kern="1200" cap="none" spc="0" baseline="0">
                <a:solidFill>
                  <a:srgbClr val="FFFFFF"/>
                </a:solidFill>
                <a:uFillTx/>
                <a:latin typeface="Calibri"/>
              </a:endParaRPr>
            </a:p>
          </p:txBody>
        </p:sp>
        <p:pic>
          <p:nvPicPr>
            <p:cNvPr id="15" name="Billede 15" descr="logo_siluet.png"/>
            <p:cNvPicPr>
              <a:picLocks noChangeAspect="1"/>
            </p:cNvPicPr>
            <p:nvPr/>
          </p:nvPicPr>
          <p:blipFill>
            <a:blip r:embed="rId2" cstate="print"/>
            <a:stretch>
              <a:fillRect/>
            </a:stretch>
          </p:blipFill>
          <p:spPr>
            <a:xfrm>
              <a:off x="3873599" y="2340004"/>
              <a:ext cx="5090400" cy="4322268"/>
            </a:xfrm>
            <a:prstGeom prst="rect">
              <a:avLst/>
            </a:prstGeom>
            <a:noFill/>
            <a:ln>
              <a:noFill/>
            </a:ln>
            <a:effectLst>
              <a:outerShdw dist="22997" dir="5400000" algn="tl">
                <a:srgbClr val="000000">
                  <a:alpha val="35000"/>
                </a:srgbClr>
              </a:outerShdw>
            </a:effectLst>
          </p:spPr>
        </p:pic>
      </p:grpSp>
      <p:pic>
        <p:nvPicPr>
          <p:cNvPr id="16" name="Billede 16" descr="logo.jpg"/>
          <p:cNvPicPr>
            <a:picLocks noChangeAspect="1"/>
          </p:cNvPicPr>
          <p:nvPr/>
        </p:nvPicPr>
        <p:blipFill>
          <a:blip r:embed="rId3" cstate="print"/>
          <a:stretch>
            <a:fillRect/>
          </a:stretch>
        </p:blipFill>
        <p:spPr>
          <a:xfrm>
            <a:off x="6938266" y="963484"/>
            <a:ext cx="1697739" cy="377948"/>
          </a:xfrm>
          <a:prstGeom prst="rect">
            <a:avLst/>
          </a:prstGeom>
          <a:noFill/>
          <a:ln>
            <a:noFill/>
          </a:ln>
          <a:effectLst>
            <a:outerShdw dist="22997" dir="5400000" algn="tl">
              <a:srgbClr val="000000">
                <a:alpha val="35000"/>
              </a:srgbClr>
            </a:outerShdw>
          </a:effectLst>
        </p:spPr>
      </p:pic>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el og indholdsobjekt">
    <p:spTree>
      <p:nvGrpSpPr>
        <p:cNvPr id="1" name=""/>
        <p:cNvGrpSpPr/>
        <p:nvPr/>
      </p:nvGrpSpPr>
      <p:grpSpPr>
        <a:xfrm>
          <a:off x="0" y="0"/>
          <a:ext cx="0" cy="0"/>
          <a:chOff x="0" y="0"/>
          <a:chExt cx="0" cy="0"/>
        </a:xfrm>
      </p:grpSpPr>
      <p:grpSp>
        <p:nvGrpSpPr>
          <p:cNvPr id="2" name="Grupper 9"/>
          <p:cNvGrpSpPr/>
          <p:nvPr/>
        </p:nvGrpSpPr>
        <p:grpSpPr>
          <a:xfrm>
            <a:off x="179835" y="1295019"/>
            <a:ext cx="8784339" cy="5375666"/>
            <a:chOff x="179835" y="1295019"/>
            <a:chExt cx="8784339" cy="5375666"/>
          </a:xfrm>
        </p:grpSpPr>
        <p:sp>
          <p:nvSpPr>
            <p:cNvPr id="3" name="Rektangel 8"/>
            <p:cNvSpPr/>
            <p:nvPr/>
          </p:nvSpPr>
          <p:spPr>
            <a:xfrm>
              <a:off x="179835" y="1295019"/>
              <a:ext cx="8784339" cy="5268983"/>
            </a:xfrm>
            <a:prstGeom prst="rect">
              <a:avLst/>
            </a:prstGeom>
            <a:solidFill>
              <a:srgbClr val="E7E7E7"/>
            </a:solidFill>
            <a:ln>
              <a:noFill/>
              <a:prstDash val="solid"/>
            </a:ln>
            <a:effectLst>
              <a:outerShdw dist="22997" dir="5400000" algn="tl">
                <a:srgbClr val="000000">
                  <a:alpha val="35000"/>
                </a:srgbClr>
              </a:outerShdw>
            </a:effectLst>
          </p:spPr>
          <p:txBody>
            <a:bodyPr vert="horz" wrap="square" lIns="91440" tIns="45720" rIns="91440" bIns="45720" anchor="ctr" anchorCtr="1" compatLnSpc="1"/>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a-DK" sz="1800" b="0" i="0" u="none" strike="noStrike" kern="1200" cap="none" spc="0" baseline="0">
                <a:solidFill>
                  <a:srgbClr val="FFFFFF"/>
                </a:solidFill>
                <a:uFillTx/>
                <a:latin typeface="Calibri"/>
              </a:endParaRPr>
            </a:p>
          </p:txBody>
        </p:sp>
        <p:pic>
          <p:nvPicPr>
            <p:cNvPr id="4" name="Billede 7" descr="bund.jpg"/>
            <p:cNvPicPr>
              <a:picLocks noChangeAspect="1"/>
            </p:cNvPicPr>
            <p:nvPr/>
          </p:nvPicPr>
          <p:blipFill>
            <a:blip r:embed="rId2" cstate="print"/>
            <a:stretch>
              <a:fillRect/>
            </a:stretch>
          </p:blipFill>
          <p:spPr>
            <a:xfrm>
              <a:off x="179835" y="6564002"/>
              <a:ext cx="8784339" cy="106683"/>
            </a:xfrm>
            <a:prstGeom prst="rect">
              <a:avLst/>
            </a:prstGeom>
            <a:noFill/>
            <a:ln>
              <a:noFill/>
            </a:ln>
            <a:effectLst>
              <a:outerShdw dist="22997" dir="5400000" algn="tl">
                <a:srgbClr val="000000">
                  <a:alpha val="35000"/>
                </a:srgbClr>
              </a:outerShdw>
            </a:effectLst>
          </p:spPr>
        </p:pic>
      </p:grpSp>
      <p:sp>
        <p:nvSpPr>
          <p:cNvPr id="5" name="Titel 1"/>
          <p:cNvSpPr txBox="1">
            <a:spLocks noGrp="1"/>
          </p:cNvSpPr>
          <p:nvPr>
            <p:ph type="title"/>
          </p:nvPr>
        </p:nvSpPr>
        <p:spPr/>
        <p:txBody>
          <a:bodyPr/>
          <a:lstStyle>
            <a:lvl1pPr>
              <a:defRPr/>
            </a:lvl1pPr>
          </a:lstStyle>
          <a:p>
            <a:pPr lvl="0"/>
            <a:r>
              <a:rPr lang="da-DK"/>
              <a:t>Klik for at redigere titeltypografi i masteren</a:t>
            </a:r>
          </a:p>
        </p:txBody>
      </p:sp>
      <p:sp>
        <p:nvSpPr>
          <p:cNvPr id="6" name="Pladsholder til indhold 2"/>
          <p:cNvSpPr txBox="1">
            <a:spLocks noGrp="1"/>
          </p:cNvSpPr>
          <p:nvPr>
            <p:ph idx="1"/>
          </p:nvPr>
        </p:nvSpPr>
        <p:spPr/>
        <p:txBody>
          <a:bodyPr/>
          <a:lstStyle>
            <a:lvl1pPr marL="0" indent="0">
              <a:spcBef>
                <a:spcPts val="0"/>
              </a:spcBef>
              <a:buNone/>
              <a:defRPr/>
            </a:lvl1pPr>
          </a:lstStyle>
          <a:p>
            <a:pPr lvl="0"/>
            <a:r>
              <a:rPr lang="da-DK"/>
              <a:t>Klik for at redigere typografi i masteren</a:t>
            </a:r>
          </a:p>
        </p:txBody>
      </p:sp>
      <p:sp>
        <p:nvSpPr>
          <p:cNvPr id="7" name="Pladsholder til dato 3"/>
          <p:cNvSpPr txBox="1">
            <a:spLocks noGrp="1"/>
          </p:cNvSpPr>
          <p:nvPr>
            <p:ph type="dt" sz="half" idx="7"/>
          </p:nvPr>
        </p:nvSpPr>
        <p:spPr/>
        <p:txBody>
          <a:bodyPr/>
          <a:lstStyle>
            <a:lvl1pPr>
              <a:defRPr/>
            </a:lvl1pPr>
          </a:lstStyle>
          <a:p>
            <a:pPr lvl="0"/>
            <a:fld id="{A13EEA4D-C091-4A12-A52F-CEB9825B641F}" type="datetime1">
              <a:rPr lang="da-DK"/>
              <a:pPr lvl="0"/>
              <a:t>21-11-2012</a:t>
            </a:fld>
            <a:endParaRPr lang="da-DK"/>
          </a:p>
        </p:txBody>
      </p:sp>
      <p:sp>
        <p:nvSpPr>
          <p:cNvPr id="8" name="Pladsholder til sidefod 4"/>
          <p:cNvSpPr txBox="1">
            <a:spLocks noGrp="1"/>
          </p:cNvSpPr>
          <p:nvPr>
            <p:ph type="ftr" sz="quarter" idx="9"/>
          </p:nvPr>
        </p:nvSpPr>
        <p:spPr/>
        <p:txBody>
          <a:bodyPr/>
          <a:lstStyle>
            <a:lvl1pPr>
              <a:defRPr/>
            </a:lvl1pPr>
          </a:lstStyle>
          <a:p>
            <a:pPr lvl="0"/>
            <a:endParaRPr lang="da-DK"/>
          </a:p>
        </p:txBody>
      </p:sp>
      <p:sp>
        <p:nvSpPr>
          <p:cNvPr id="9" name="Pladsholder til diasnummer 5"/>
          <p:cNvSpPr txBox="1">
            <a:spLocks noGrp="1"/>
          </p:cNvSpPr>
          <p:nvPr>
            <p:ph type="sldNum" sz="quarter" idx="8"/>
          </p:nvPr>
        </p:nvSpPr>
        <p:spPr/>
        <p:txBody>
          <a:bodyPr/>
          <a:lstStyle>
            <a:lvl1pPr>
              <a:defRPr/>
            </a:lvl1pPr>
          </a:lstStyle>
          <a:p>
            <a:pPr lvl="0"/>
            <a:fld id="{082057A9-0D2D-4A73-9CCE-317CA09D756F}" type="slidenum">
              <a:t>‹nr.›</a:t>
            </a:fld>
            <a:endParaRPr lang="da-DK"/>
          </a:p>
        </p:txBody>
      </p:sp>
      <p:pic>
        <p:nvPicPr>
          <p:cNvPr id="10" name="Billede 10" descr="logo.jpg"/>
          <p:cNvPicPr>
            <a:picLocks noChangeAspect="1"/>
          </p:cNvPicPr>
          <p:nvPr/>
        </p:nvPicPr>
        <p:blipFill>
          <a:blip r:embed="rId3" cstate="print"/>
          <a:stretch>
            <a:fillRect/>
          </a:stretch>
        </p:blipFill>
        <p:spPr>
          <a:xfrm>
            <a:off x="6938266" y="517669"/>
            <a:ext cx="1697739" cy="377948"/>
          </a:xfrm>
          <a:prstGeom prst="rect">
            <a:avLst/>
          </a:prstGeom>
          <a:noFill/>
          <a:ln>
            <a:noFill/>
          </a:ln>
          <a:effectLst>
            <a:outerShdw dist="22997" dir="5400000" algn="tl">
              <a:srgbClr val="000000">
                <a:alpha val="35000"/>
              </a:srgbClr>
            </a:outerShdw>
          </a:effectLst>
        </p:spPr>
      </p:pic>
      <p:grpSp>
        <p:nvGrpSpPr>
          <p:cNvPr id="11" name="Grupper 9"/>
          <p:cNvGrpSpPr/>
          <p:nvPr/>
        </p:nvGrpSpPr>
        <p:grpSpPr>
          <a:xfrm>
            <a:off x="179835" y="1295019"/>
            <a:ext cx="8784339" cy="5375666"/>
            <a:chOff x="179835" y="1295019"/>
            <a:chExt cx="8784339" cy="5375666"/>
          </a:xfrm>
        </p:grpSpPr>
        <p:sp>
          <p:nvSpPr>
            <p:cNvPr id="12" name="Rektangel 12"/>
            <p:cNvSpPr/>
            <p:nvPr/>
          </p:nvSpPr>
          <p:spPr>
            <a:xfrm>
              <a:off x="179835" y="1295019"/>
              <a:ext cx="8784339" cy="5268983"/>
            </a:xfrm>
            <a:prstGeom prst="rect">
              <a:avLst/>
            </a:prstGeom>
            <a:solidFill>
              <a:srgbClr val="E7E7E7"/>
            </a:solidFill>
            <a:ln>
              <a:noFill/>
              <a:prstDash val="solid"/>
            </a:ln>
            <a:effectLst>
              <a:outerShdw dist="22997" dir="5400000" algn="tl">
                <a:srgbClr val="000000">
                  <a:alpha val="35000"/>
                </a:srgbClr>
              </a:outerShdw>
            </a:effectLst>
          </p:spPr>
          <p:txBody>
            <a:bodyPr vert="horz" wrap="square" lIns="91440" tIns="45720" rIns="91440" bIns="45720" anchor="ctr" anchorCtr="1" compatLnSpc="1"/>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a-DK" sz="1800" b="0" i="0" u="none" strike="noStrike" kern="1200" cap="none" spc="0" baseline="0">
                <a:solidFill>
                  <a:srgbClr val="FFFFFF"/>
                </a:solidFill>
                <a:uFillTx/>
                <a:latin typeface="Calibri"/>
              </a:endParaRPr>
            </a:p>
          </p:txBody>
        </p:sp>
        <p:pic>
          <p:nvPicPr>
            <p:cNvPr id="13" name="Billede 13" descr="bund.jpg"/>
            <p:cNvPicPr>
              <a:picLocks noChangeAspect="1"/>
            </p:cNvPicPr>
            <p:nvPr/>
          </p:nvPicPr>
          <p:blipFill>
            <a:blip r:embed="rId2" cstate="print"/>
            <a:stretch>
              <a:fillRect/>
            </a:stretch>
          </p:blipFill>
          <p:spPr>
            <a:xfrm>
              <a:off x="179835" y="6564002"/>
              <a:ext cx="8784339" cy="106683"/>
            </a:xfrm>
            <a:prstGeom prst="rect">
              <a:avLst/>
            </a:prstGeom>
            <a:noFill/>
            <a:ln>
              <a:noFill/>
            </a:ln>
            <a:effectLst>
              <a:outerShdw dist="22997" dir="5400000" algn="tl">
                <a:srgbClr val="000000">
                  <a:alpha val="35000"/>
                </a:srgbClr>
              </a:outerShdw>
            </a:effectLst>
          </p:spPr>
        </p:pic>
      </p:grpSp>
      <p:pic>
        <p:nvPicPr>
          <p:cNvPr id="14" name="Billede 14" descr="logo.jpg"/>
          <p:cNvPicPr>
            <a:picLocks noChangeAspect="1"/>
          </p:cNvPicPr>
          <p:nvPr/>
        </p:nvPicPr>
        <p:blipFill>
          <a:blip r:embed="rId3" cstate="print"/>
          <a:stretch>
            <a:fillRect/>
          </a:stretch>
        </p:blipFill>
        <p:spPr>
          <a:xfrm>
            <a:off x="6938266" y="517669"/>
            <a:ext cx="1697739" cy="377948"/>
          </a:xfrm>
          <a:prstGeom prst="rect">
            <a:avLst/>
          </a:prstGeom>
          <a:noFill/>
          <a:ln>
            <a:noFill/>
          </a:ln>
          <a:effectLst>
            <a:outerShdw dist="22997" dir="5400000" algn="tl">
              <a:srgbClr val="000000">
                <a:alpha val="35000"/>
              </a:srgbClr>
            </a:outerShdw>
          </a:effectLst>
        </p:spPr>
      </p:pic>
    </p:spTree>
  </p:cSld>
  <p:clrMapOvr>
    <a:masterClrMapping/>
  </p:clrMapOvr>
  <p:transition/>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p:cNvSpPr txBox="1">
            <a:spLocks noGrp="1"/>
          </p:cNvSpPr>
          <p:nvPr>
            <p:ph type="title"/>
          </p:nvPr>
        </p:nvSpPr>
        <p:spPr>
          <a:xfrm>
            <a:off x="719998" y="1799996"/>
            <a:ext cx="5238003" cy="539998"/>
          </a:xfrm>
        </p:spPr>
        <p:txBody>
          <a:bodyPr/>
          <a:lstStyle>
            <a:lvl1pPr>
              <a:defRPr/>
            </a:lvl1pPr>
          </a:lstStyle>
          <a:p>
            <a:pPr lvl="0"/>
            <a:r>
              <a:rPr lang="da-DK"/>
              <a:t>Klik for at redigere titeltypografi i masteren</a:t>
            </a:r>
          </a:p>
        </p:txBody>
      </p:sp>
      <p:sp>
        <p:nvSpPr>
          <p:cNvPr id="3" name="Pladsholder til indhold 2"/>
          <p:cNvSpPr txBox="1">
            <a:spLocks noGrp="1"/>
          </p:cNvSpPr>
          <p:nvPr>
            <p:ph idx="1"/>
          </p:nvPr>
        </p:nvSpPr>
        <p:spPr>
          <a:xfrm>
            <a:off x="1431913" y="2340004"/>
            <a:ext cx="4526087" cy="3786164"/>
          </a:xfrm>
        </p:spPr>
        <p:txBody>
          <a:bodyPr/>
          <a:lstStyle>
            <a:lvl1pPr marL="0" indent="0">
              <a:spcBef>
                <a:spcPts val="0"/>
              </a:spcBef>
              <a:buNone/>
              <a:defRPr/>
            </a:lvl1pPr>
          </a:lstStyle>
          <a:p>
            <a:pPr lvl="0"/>
            <a:r>
              <a:rPr lang="da-DK"/>
              <a:t>Klik for at redigere typografi i masteren</a:t>
            </a:r>
          </a:p>
        </p:txBody>
      </p:sp>
      <p:sp>
        <p:nvSpPr>
          <p:cNvPr id="4" name="Pladsholder til indhold 3"/>
          <p:cNvSpPr txBox="1">
            <a:spLocks noGrp="1"/>
          </p:cNvSpPr>
          <p:nvPr>
            <p:ph idx="2"/>
          </p:nvPr>
        </p:nvSpPr>
        <p:spPr>
          <a:xfrm>
            <a:off x="6300408" y="2340004"/>
            <a:ext cx="2356225" cy="2902342"/>
          </a:xfrm>
        </p:spPr>
        <p:txBody>
          <a:bodyPr/>
          <a:lstStyle>
            <a:lvl1pPr>
              <a:spcBef>
                <a:spcPts val="500"/>
              </a:spcBef>
              <a:buNone/>
              <a:defRPr sz="2100" b="1" cap="all"/>
            </a:lvl1pPr>
          </a:lstStyle>
          <a:p>
            <a:pPr lvl="0"/>
            <a:r>
              <a:rPr lang="da-DK"/>
              <a:t>Klik for at redigere typografi i masteren</a:t>
            </a:r>
          </a:p>
        </p:txBody>
      </p:sp>
      <p:sp>
        <p:nvSpPr>
          <p:cNvPr id="5" name="Pladsholder til dato 4"/>
          <p:cNvSpPr txBox="1">
            <a:spLocks noGrp="1"/>
          </p:cNvSpPr>
          <p:nvPr>
            <p:ph type="dt" sz="half" idx="7"/>
          </p:nvPr>
        </p:nvSpPr>
        <p:spPr/>
        <p:txBody>
          <a:bodyPr/>
          <a:lstStyle>
            <a:lvl1pPr>
              <a:defRPr/>
            </a:lvl1pPr>
          </a:lstStyle>
          <a:p>
            <a:pPr lvl="0"/>
            <a:fld id="{E0E2DBC7-85FD-4307-AA75-47F3C38772B3}" type="datetime1">
              <a:rPr lang="da-DK"/>
              <a:pPr lvl="0"/>
              <a:t>21-11-2012</a:t>
            </a:fld>
            <a:endParaRPr lang="da-DK"/>
          </a:p>
        </p:txBody>
      </p:sp>
      <p:sp>
        <p:nvSpPr>
          <p:cNvPr id="6" name="Pladsholder til sidefod 5"/>
          <p:cNvSpPr txBox="1">
            <a:spLocks noGrp="1"/>
          </p:cNvSpPr>
          <p:nvPr>
            <p:ph type="ftr" sz="quarter" idx="9"/>
          </p:nvPr>
        </p:nvSpPr>
        <p:spPr/>
        <p:txBody>
          <a:bodyPr/>
          <a:lstStyle>
            <a:lvl1pPr>
              <a:defRPr/>
            </a:lvl1pPr>
          </a:lstStyle>
          <a:p>
            <a:pPr lvl="0"/>
            <a:endParaRPr lang="da-DK"/>
          </a:p>
        </p:txBody>
      </p:sp>
      <p:sp>
        <p:nvSpPr>
          <p:cNvPr id="7" name="Pladsholder til diasnummer 6"/>
          <p:cNvSpPr txBox="1">
            <a:spLocks noGrp="1"/>
          </p:cNvSpPr>
          <p:nvPr>
            <p:ph type="sldNum" sz="quarter" idx="8"/>
          </p:nvPr>
        </p:nvSpPr>
        <p:spPr/>
        <p:txBody>
          <a:bodyPr/>
          <a:lstStyle>
            <a:lvl1pPr>
              <a:defRPr/>
            </a:lvl1pPr>
          </a:lstStyle>
          <a:p>
            <a:pPr lvl="0"/>
            <a:fld id="{2C817735-75A2-4D37-8BB7-C83C10028219}" type="slidenum">
              <a:t>‹nr.›</a:t>
            </a:fld>
            <a:endParaRPr lang="da-DK"/>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1_Sammenligning">
    <p:spTree>
      <p:nvGrpSpPr>
        <p:cNvPr id="1" name=""/>
        <p:cNvGrpSpPr/>
        <p:nvPr/>
      </p:nvGrpSpPr>
      <p:grpSpPr>
        <a:xfrm>
          <a:off x="0" y="0"/>
          <a:ext cx="0" cy="0"/>
          <a:chOff x="0" y="0"/>
          <a:chExt cx="0" cy="0"/>
        </a:xfrm>
      </p:grpSpPr>
      <p:sp>
        <p:nvSpPr>
          <p:cNvPr id="2" name="Titel 1"/>
          <p:cNvSpPr txBox="1">
            <a:spLocks noGrp="1"/>
          </p:cNvSpPr>
          <p:nvPr>
            <p:ph type="title"/>
          </p:nvPr>
        </p:nvSpPr>
        <p:spPr>
          <a:xfrm>
            <a:off x="719998" y="1799996"/>
            <a:ext cx="7936635" cy="539998"/>
          </a:xfrm>
        </p:spPr>
        <p:txBody>
          <a:bodyPr/>
          <a:lstStyle>
            <a:lvl1pPr>
              <a:defRPr/>
            </a:lvl1pPr>
          </a:lstStyle>
          <a:p>
            <a:pPr lvl="0"/>
            <a:r>
              <a:rPr lang="da-DK"/>
              <a:t>Klik for at redigere titeltypografi i masteren</a:t>
            </a:r>
          </a:p>
        </p:txBody>
      </p:sp>
      <p:sp>
        <p:nvSpPr>
          <p:cNvPr id="3" name="Pladsholder til tekst 2"/>
          <p:cNvSpPr txBox="1">
            <a:spLocks noGrp="1"/>
          </p:cNvSpPr>
          <p:nvPr>
            <p:ph type="body" idx="4294967295"/>
          </p:nvPr>
        </p:nvSpPr>
        <p:spPr>
          <a:xfrm>
            <a:off x="1423985" y="2333621"/>
            <a:ext cx="3456002" cy="4022729"/>
          </a:xfrm>
        </p:spPr>
        <p:txBody>
          <a:bodyPr/>
          <a:lstStyle>
            <a:lvl1pPr marL="0" indent="0">
              <a:spcBef>
                <a:spcPts val="0"/>
              </a:spcBef>
              <a:buNone/>
              <a:defRPr/>
            </a:lvl1pPr>
          </a:lstStyle>
          <a:p>
            <a:pPr lvl="0"/>
            <a:r>
              <a:rPr lang="da-DK"/>
              <a:t>Klik for at redigere typografi i masteren</a:t>
            </a:r>
          </a:p>
        </p:txBody>
      </p:sp>
      <p:sp>
        <p:nvSpPr>
          <p:cNvPr id="4" name="Pladsholder til dato 6"/>
          <p:cNvSpPr txBox="1">
            <a:spLocks noGrp="1"/>
          </p:cNvSpPr>
          <p:nvPr>
            <p:ph type="dt" sz="half" idx="7"/>
          </p:nvPr>
        </p:nvSpPr>
        <p:spPr/>
        <p:txBody>
          <a:bodyPr/>
          <a:lstStyle>
            <a:lvl1pPr>
              <a:defRPr/>
            </a:lvl1pPr>
          </a:lstStyle>
          <a:p>
            <a:pPr lvl="0"/>
            <a:fld id="{701BB92A-2169-45D5-BD0D-8B7BA0420F62}" type="datetime1">
              <a:rPr lang="da-DK"/>
              <a:pPr lvl="0"/>
              <a:t>21-11-2012</a:t>
            </a:fld>
            <a:endParaRPr lang="da-DK"/>
          </a:p>
        </p:txBody>
      </p:sp>
      <p:sp>
        <p:nvSpPr>
          <p:cNvPr id="5" name="Pladsholder til sidefod 7"/>
          <p:cNvSpPr txBox="1">
            <a:spLocks noGrp="1"/>
          </p:cNvSpPr>
          <p:nvPr>
            <p:ph type="ftr" sz="quarter" idx="9"/>
          </p:nvPr>
        </p:nvSpPr>
        <p:spPr/>
        <p:txBody>
          <a:bodyPr/>
          <a:lstStyle>
            <a:lvl1pPr>
              <a:defRPr/>
            </a:lvl1pPr>
          </a:lstStyle>
          <a:p>
            <a:pPr lvl="0"/>
            <a:endParaRPr lang="da-DK"/>
          </a:p>
        </p:txBody>
      </p:sp>
      <p:sp>
        <p:nvSpPr>
          <p:cNvPr id="6" name="Pladsholder til diasnummer 8"/>
          <p:cNvSpPr txBox="1">
            <a:spLocks noGrp="1"/>
          </p:cNvSpPr>
          <p:nvPr>
            <p:ph type="sldNum" sz="quarter" idx="8"/>
          </p:nvPr>
        </p:nvSpPr>
        <p:spPr/>
        <p:txBody>
          <a:bodyPr/>
          <a:lstStyle>
            <a:lvl1pPr>
              <a:defRPr/>
            </a:lvl1pPr>
          </a:lstStyle>
          <a:p>
            <a:pPr lvl="0"/>
            <a:fld id="{037DEA33-F017-447A-B0B0-F5B231D496CF}" type="slidenum">
              <a:t>‹nr.›</a:t>
            </a:fld>
            <a:endParaRPr lang="da-DK"/>
          </a:p>
        </p:txBody>
      </p:sp>
      <p:sp>
        <p:nvSpPr>
          <p:cNvPr id="7" name="Pladsholder til tekst 2"/>
          <p:cNvSpPr txBox="1">
            <a:spLocks noGrp="1"/>
          </p:cNvSpPr>
          <p:nvPr>
            <p:ph type="body" idx="4294967295"/>
          </p:nvPr>
        </p:nvSpPr>
        <p:spPr>
          <a:xfrm>
            <a:off x="5200640" y="2333621"/>
            <a:ext cx="3456002" cy="4022729"/>
          </a:xfrm>
        </p:spPr>
        <p:txBody>
          <a:bodyPr/>
          <a:lstStyle>
            <a:lvl1pPr marL="0" indent="0">
              <a:spcBef>
                <a:spcPts val="0"/>
              </a:spcBef>
              <a:buNone/>
              <a:defRPr/>
            </a:lvl1pPr>
          </a:lstStyle>
          <a:p>
            <a:pPr lvl="0"/>
            <a:r>
              <a:rPr lang="da-DK"/>
              <a:t>Klik for at redigere typografi i masteren</a:t>
            </a:r>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grpSp>
        <p:nvGrpSpPr>
          <p:cNvPr id="2" name="Grupper 9"/>
          <p:cNvGrpSpPr/>
          <p:nvPr/>
        </p:nvGrpSpPr>
        <p:grpSpPr>
          <a:xfrm>
            <a:off x="179835" y="1295019"/>
            <a:ext cx="8784339" cy="5375666"/>
            <a:chOff x="179835" y="1295019"/>
            <a:chExt cx="8784339" cy="5375666"/>
          </a:xfrm>
        </p:grpSpPr>
        <p:sp>
          <p:nvSpPr>
            <p:cNvPr id="3" name="Rektangel 8"/>
            <p:cNvSpPr/>
            <p:nvPr/>
          </p:nvSpPr>
          <p:spPr>
            <a:xfrm>
              <a:off x="179835" y="1295019"/>
              <a:ext cx="8784339" cy="5268983"/>
            </a:xfrm>
            <a:prstGeom prst="rect">
              <a:avLst/>
            </a:prstGeom>
            <a:solidFill>
              <a:srgbClr val="E7E7E7"/>
            </a:solidFill>
            <a:ln>
              <a:noFill/>
              <a:prstDash val="solid"/>
            </a:ln>
            <a:effectLst>
              <a:outerShdw dist="22997" dir="5400000" algn="tl">
                <a:srgbClr val="000000">
                  <a:alpha val="35000"/>
                </a:srgbClr>
              </a:outerShdw>
            </a:effectLst>
          </p:spPr>
          <p:txBody>
            <a:bodyPr vert="horz" wrap="square" lIns="91440" tIns="45720" rIns="91440" bIns="45720" anchor="ctr" anchorCtr="1" compatLnSpc="1"/>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a-DK" sz="1800" b="0" i="0" u="none" strike="noStrike" kern="1200" cap="none" spc="0" baseline="0">
                <a:solidFill>
                  <a:srgbClr val="FFFFFF"/>
                </a:solidFill>
                <a:uFillTx/>
                <a:latin typeface="Calibri"/>
              </a:endParaRPr>
            </a:p>
          </p:txBody>
        </p:sp>
        <p:pic>
          <p:nvPicPr>
            <p:cNvPr id="4" name="Billede 7" descr="bund.jpg"/>
            <p:cNvPicPr>
              <a:picLocks noChangeAspect="1"/>
            </p:cNvPicPr>
            <p:nvPr/>
          </p:nvPicPr>
          <p:blipFill>
            <a:blip r:embed="rId2" cstate="print"/>
            <a:stretch>
              <a:fillRect/>
            </a:stretch>
          </p:blipFill>
          <p:spPr>
            <a:xfrm>
              <a:off x="179835" y="6564002"/>
              <a:ext cx="8784339" cy="106683"/>
            </a:xfrm>
            <a:prstGeom prst="rect">
              <a:avLst/>
            </a:prstGeom>
            <a:noFill/>
            <a:ln>
              <a:noFill/>
            </a:ln>
            <a:effectLst>
              <a:outerShdw dist="22997" dir="5400000" algn="tl">
                <a:srgbClr val="000000">
                  <a:alpha val="35000"/>
                </a:srgbClr>
              </a:outerShdw>
            </a:effectLst>
          </p:spPr>
        </p:pic>
      </p:grpSp>
      <p:sp>
        <p:nvSpPr>
          <p:cNvPr id="5" name="Titel 1"/>
          <p:cNvSpPr txBox="1">
            <a:spLocks noGrp="1"/>
          </p:cNvSpPr>
          <p:nvPr>
            <p:ph type="title"/>
          </p:nvPr>
        </p:nvSpPr>
        <p:spPr/>
        <p:txBody>
          <a:bodyPr/>
          <a:lstStyle>
            <a:lvl1pPr>
              <a:defRPr/>
            </a:lvl1pPr>
          </a:lstStyle>
          <a:p>
            <a:pPr lvl="0"/>
            <a:r>
              <a:rPr lang="da-DK"/>
              <a:t>Klik for at redigere titeltypografi i masteren</a:t>
            </a:r>
          </a:p>
        </p:txBody>
      </p:sp>
      <p:sp>
        <p:nvSpPr>
          <p:cNvPr id="6" name="Pladsholder til indhold 2"/>
          <p:cNvSpPr txBox="1">
            <a:spLocks noGrp="1"/>
          </p:cNvSpPr>
          <p:nvPr>
            <p:ph idx="1"/>
          </p:nvPr>
        </p:nvSpPr>
        <p:spPr/>
        <p:txBody>
          <a:bodyPr/>
          <a:lstStyle>
            <a:lvl1pPr>
              <a:defRPr/>
            </a:lvl1pPr>
            <a:lvl2pPr>
              <a:defRPr/>
            </a:lvl2pPr>
            <a:lvl3pPr>
              <a:defRPr/>
            </a:lvl3pPr>
            <a:lvl4pPr>
              <a:defRPr/>
            </a:lvl4pPr>
            <a:lvl5pPr>
              <a:defRPr/>
            </a:lvl5pPr>
          </a:lstStyle>
          <a:p>
            <a:pPr lvl="0"/>
            <a:r>
              <a:rPr lang="da-DK"/>
              <a:t>Klik for at redigere typografi i masteren</a:t>
            </a:r>
          </a:p>
          <a:p>
            <a:pPr lvl="1"/>
            <a:r>
              <a:rPr lang="da-DK"/>
              <a:t>Andet niveau</a:t>
            </a:r>
          </a:p>
          <a:p>
            <a:pPr lvl="2"/>
            <a:r>
              <a:rPr lang="da-DK"/>
              <a:t>Tredje niveau</a:t>
            </a:r>
          </a:p>
          <a:p>
            <a:pPr lvl="3"/>
            <a:r>
              <a:rPr lang="da-DK"/>
              <a:t>Fjerde niveau</a:t>
            </a:r>
          </a:p>
          <a:p>
            <a:pPr lvl="4"/>
            <a:r>
              <a:rPr lang="da-DK"/>
              <a:t>Femte niveau</a:t>
            </a:r>
          </a:p>
        </p:txBody>
      </p:sp>
      <p:sp>
        <p:nvSpPr>
          <p:cNvPr id="7" name="Pladsholder til dato 3"/>
          <p:cNvSpPr txBox="1">
            <a:spLocks noGrp="1"/>
          </p:cNvSpPr>
          <p:nvPr>
            <p:ph type="dt" sz="half" idx="7"/>
          </p:nvPr>
        </p:nvSpPr>
        <p:spPr/>
        <p:txBody>
          <a:bodyPr/>
          <a:lstStyle>
            <a:lvl1pPr>
              <a:defRPr/>
            </a:lvl1pPr>
          </a:lstStyle>
          <a:p>
            <a:pPr lvl="0"/>
            <a:fld id="{A5F0C94A-CB25-4DAB-8A0A-8A54E3B0E5F8}" type="datetime1">
              <a:rPr lang="da-DK"/>
              <a:pPr lvl="0"/>
              <a:t>21-11-2012</a:t>
            </a:fld>
            <a:endParaRPr lang="da-DK"/>
          </a:p>
        </p:txBody>
      </p:sp>
      <p:sp>
        <p:nvSpPr>
          <p:cNvPr id="8" name="Pladsholder til sidefod 4"/>
          <p:cNvSpPr txBox="1">
            <a:spLocks noGrp="1"/>
          </p:cNvSpPr>
          <p:nvPr>
            <p:ph type="ftr" sz="quarter" idx="9"/>
          </p:nvPr>
        </p:nvSpPr>
        <p:spPr/>
        <p:txBody>
          <a:bodyPr/>
          <a:lstStyle>
            <a:lvl1pPr>
              <a:defRPr/>
            </a:lvl1pPr>
          </a:lstStyle>
          <a:p>
            <a:pPr lvl="0"/>
            <a:endParaRPr lang="da-DK"/>
          </a:p>
        </p:txBody>
      </p:sp>
      <p:sp>
        <p:nvSpPr>
          <p:cNvPr id="9" name="Pladsholder til diasnummer 5"/>
          <p:cNvSpPr txBox="1">
            <a:spLocks noGrp="1"/>
          </p:cNvSpPr>
          <p:nvPr>
            <p:ph type="sldNum" sz="quarter" idx="8"/>
          </p:nvPr>
        </p:nvSpPr>
        <p:spPr/>
        <p:txBody>
          <a:bodyPr/>
          <a:lstStyle>
            <a:lvl1pPr>
              <a:defRPr/>
            </a:lvl1pPr>
          </a:lstStyle>
          <a:p>
            <a:pPr lvl="0"/>
            <a:fld id="{C81FFE72-15AA-4F4F-866E-5B6E761434B0}" type="slidenum">
              <a:t>‹nr.›</a:t>
            </a:fld>
            <a:endParaRPr lang="da-DK"/>
          </a:p>
        </p:txBody>
      </p:sp>
      <p:pic>
        <p:nvPicPr>
          <p:cNvPr id="10" name="Billede 10" descr="logo.jpg"/>
          <p:cNvPicPr>
            <a:picLocks noChangeAspect="1"/>
          </p:cNvPicPr>
          <p:nvPr/>
        </p:nvPicPr>
        <p:blipFill>
          <a:blip r:embed="rId3" cstate="print"/>
          <a:stretch>
            <a:fillRect/>
          </a:stretch>
        </p:blipFill>
        <p:spPr>
          <a:xfrm>
            <a:off x="6938266" y="517669"/>
            <a:ext cx="1697739" cy="377948"/>
          </a:xfrm>
          <a:prstGeom prst="rect">
            <a:avLst/>
          </a:prstGeom>
          <a:noFill/>
          <a:ln>
            <a:noFill/>
          </a:ln>
          <a:effectLst>
            <a:outerShdw dist="22997" dir="5400000" algn="tl">
              <a:srgbClr val="000000">
                <a:alpha val="35000"/>
              </a:srgbClr>
            </a:outerShdw>
          </a:effectLst>
        </p:spPr>
      </p:pic>
      <p:grpSp>
        <p:nvGrpSpPr>
          <p:cNvPr id="11" name="Grupper 9"/>
          <p:cNvGrpSpPr/>
          <p:nvPr/>
        </p:nvGrpSpPr>
        <p:grpSpPr>
          <a:xfrm>
            <a:off x="179835" y="1295019"/>
            <a:ext cx="8784339" cy="5375666"/>
            <a:chOff x="179835" y="1295019"/>
            <a:chExt cx="8784339" cy="5375666"/>
          </a:xfrm>
        </p:grpSpPr>
        <p:sp>
          <p:nvSpPr>
            <p:cNvPr id="12" name="Rektangel 12"/>
            <p:cNvSpPr/>
            <p:nvPr/>
          </p:nvSpPr>
          <p:spPr>
            <a:xfrm>
              <a:off x="179835" y="1295019"/>
              <a:ext cx="8784339" cy="5268983"/>
            </a:xfrm>
            <a:prstGeom prst="rect">
              <a:avLst/>
            </a:prstGeom>
            <a:solidFill>
              <a:srgbClr val="E7E7E7"/>
            </a:solidFill>
            <a:ln>
              <a:noFill/>
              <a:prstDash val="solid"/>
            </a:ln>
            <a:effectLst>
              <a:outerShdw dist="22997" dir="5400000" algn="tl">
                <a:srgbClr val="000000">
                  <a:alpha val="35000"/>
                </a:srgbClr>
              </a:outerShdw>
            </a:effectLst>
          </p:spPr>
          <p:txBody>
            <a:bodyPr vert="horz" wrap="square" lIns="91440" tIns="45720" rIns="91440" bIns="45720" anchor="ctr" anchorCtr="1" compatLnSpc="1"/>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a-DK" sz="1800" b="0" i="0" u="none" strike="noStrike" kern="1200" cap="none" spc="0" baseline="0">
                <a:solidFill>
                  <a:srgbClr val="FFFFFF"/>
                </a:solidFill>
                <a:uFillTx/>
                <a:latin typeface="Calibri"/>
              </a:endParaRPr>
            </a:p>
          </p:txBody>
        </p:sp>
        <p:pic>
          <p:nvPicPr>
            <p:cNvPr id="13" name="Billede 13" descr="bund.jpg"/>
            <p:cNvPicPr>
              <a:picLocks noChangeAspect="1"/>
            </p:cNvPicPr>
            <p:nvPr/>
          </p:nvPicPr>
          <p:blipFill>
            <a:blip r:embed="rId2" cstate="print"/>
            <a:stretch>
              <a:fillRect/>
            </a:stretch>
          </p:blipFill>
          <p:spPr>
            <a:xfrm>
              <a:off x="179835" y="6564002"/>
              <a:ext cx="8784339" cy="106683"/>
            </a:xfrm>
            <a:prstGeom prst="rect">
              <a:avLst/>
            </a:prstGeom>
            <a:noFill/>
            <a:ln>
              <a:noFill/>
            </a:ln>
            <a:effectLst>
              <a:outerShdw dist="22997" dir="5400000" algn="tl">
                <a:srgbClr val="000000">
                  <a:alpha val="35000"/>
                </a:srgbClr>
              </a:outerShdw>
            </a:effectLst>
          </p:spPr>
        </p:pic>
      </p:grpSp>
      <p:pic>
        <p:nvPicPr>
          <p:cNvPr id="14" name="Billede 14" descr="logo.jpg"/>
          <p:cNvPicPr>
            <a:picLocks noChangeAspect="1"/>
          </p:cNvPicPr>
          <p:nvPr/>
        </p:nvPicPr>
        <p:blipFill>
          <a:blip r:embed="rId3" cstate="print"/>
          <a:stretch>
            <a:fillRect/>
          </a:stretch>
        </p:blipFill>
        <p:spPr>
          <a:xfrm>
            <a:off x="6938266" y="517669"/>
            <a:ext cx="1697739" cy="377948"/>
          </a:xfrm>
          <a:prstGeom prst="rect">
            <a:avLst/>
          </a:prstGeom>
          <a:noFill/>
          <a:ln>
            <a:noFill/>
          </a:ln>
          <a:effectLst>
            <a:outerShdw dist="22997" dir="5400000" algn="tl">
              <a:srgbClr val="000000">
                <a:alpha val="35000"/>
              </a:srgbClr>
            </a:outerShdw>
          </a:effectLst>
        </p:spPr>
      </p:pic>
    </p:spTree>
  </p:cSld>
  <p:clrMapOvr>
    <a:masterClrMapping/>
  </p:clrMapOvr>
  <p:transition/>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p:cNvSpPr txBox="1">
            <a:spLocks noGrp="1"/>
          </p:cNvSpPr>
          <p:nvPr>
            <p:ph type="title"/>
          </p:nvPr>
        </p:nvSpPr>
        <p:spPr/>
        <p:txBody>
          <a:bodyPr/>
          <a:lstStyle>
            <a:lvl1pPr>
              <a:defRPr/>
            </a:lvl1pPr>
          </a:lstStyle>
          <a:p>
            <a:pPr lvl="0"/>
            <a:r>
              <a:rPr lang="da-DK"/>
              <a:t>Klik for at redigere titeltypografi i masteren</a:t>
            </a:r>
          </a:p>
        </p:txBody>
      </p:sp>
      <p:sp>
        <p:nvSpPr>
          <p:cNvPr id="3" name="Pladsholder til dato 2"/>
          <p:cNvSpPr txBox="1">
            <a:spLocks noGrp="1"/>
          </p:cNvSpPr>
          <p:nvPr>
            <p:ph type="dt" sz="half" idx="7"/>
          </p:nvPr>
        </p:nvSpPr>
        <p:spPr/>
        <p:txBody>
          <a:bodyPr/>
          <a:lstStyle>
            <a:lvl1pPr>
              <a:defRPr/>
            </a:lvl1pPr>
          </a:lstStyle>
          <a:p>
            <a:pPr lvl="0"/>
            <a:fld id="{EF163946-8454-4C24-9F4C-CD22E667D1B8}" type="datetime1">
              <a:rPr lang="da-DK"/>
              <a:pPr lvl="0"/>
              <a:t>21-11-2012</a:t>
            </a:fld>
            <a:endParaRPr lang="da-DK"/>
          </a:p>
        </p:txBody>
      </p:sp>
      <p:sp>
        <p:nvSpPr>
          <p:cNvPr id="4" name="Pladsholder til sidefod 3"/>
          <p:cNvSpPr txBox="1">
            <a:spLocks noGrp="1"/>
          </p:cNvSpPr>
          <p:nvPr>
            <p:ph type="ftr" sz="quarter" idx="9"/>
          </p:nvPr>
        </p:nvSpPr>
        <p:spPr/>
        <p:txBody>
          <a:bodyPr/>
          <a:lstStyle>
            <a:lvl1pPr>
              <a:defRPr/>
            </a:lvl1pPr>
          </a:lstStyle>
          <a:p>
            <a:pPr lvl="0"/>
            <a:endParaRPr lang="da-DK"/>
          </a:p>
        </p:txBody>
      </p:sp>
      <p:sp>
        <p:nvSpPr>
          <p:cNvPr id="5" name="Pladsholder til diasnummer 4"/>
          <p:cNvSpPr txBox="1">
            <a:spLocks noGrp="1"/>
          </p:cNvSpPr>
          <p:nvPr>
            <p:ph type="sldNum" sz="quarter" idx="8"/>
          </p:nvPr>
        </p:nvSpPr>
        <p:spPr/>
        <p:txBody>
          <a:bodyPr/>
          <a:lstStyle>
            <a:lvl1pPr>
              <a:defRPr/>
            </a:lvl1pPr>
          </a:lstStyle>
          <a:p>
            <a:pPr lvl="0"/>
            <a:fld id="{9F6C8913-502F-46D5-AD95-FF6161C2983E}" type="slidenum">
              <a:t>‹nr.›</a:t>
            </a:fld>
            <a:endParaRPr lang="da-DK"/>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dsholder til dato 1"/>
          <p:cNvSpPr txBox="1">
            <a:spLocks noGrp="1"/>
          </p:cNvSpPr>
          <p:nvPr>
            <p:ph type="dt" sz="half" idx="7"/>
          </p:nvPr>
        </p:nvSpPr>
        <p:spPr/>
        <p:txBody>
          <a:bodyPr/>
          <a:lstStyle>
            <a:lvl1pPr>
              <a:defRPr/>
            </a:lvl1pPr>
          </a:lstStyle>
          <a:p>
            <a:pPr lvl="0"/>
            <a:fld id="{B148B27D-61AC-4FD1-8577-7289152D87E1}" type="datetime1">
              <a:rPr lang="da-DK"/>
              <a:pPr lvl="0"/>
              <a:t>21-11-2012</a:t>
            </a:fld>
            <a:endParaRPr lang="da-DK"/>
          </a:p>
        </p:txBody>
      </p:sp>
      <p:sp>
        <p:nvSpPr>
          <p:cNvPr id="3" name="Pladsholder til sidefod 2"/>
          <p:cNvSpPr txBox="1">
            <a:spLocks noGrp="1"/>
          </p:cNvSpPr>
          <p:nvPr>
            <p:ph type="ftr" sz="quarter" idx="9"/>
          </p:nvPr>
        </p:nvSpPr>
        <p:spPr/>
        <p:txBody>
          <a:bodyPr/>
          <a:lstStyle>
            <a:lvl1pPr>
              <a:defRPr/>
            </a:lvl1pPr>
          </a:lstStyle>
          <a:p>
            <a:pPr lvl="0"/>
            <a:endParaRPr lang="da-DK"/>
          </a:p>
        </p:txBody>
      </p:sp>
      <p:sp>
        <p:nvSpPr>
          <p:cNvPr id="4" name="Pladsholder til diasnummer 3"/>
          <p:cNvSpPr txBox="1">
            <a:spLocks noGrp="1"/>
          </p:cNvSpPr>
          <p:nvPr>
            <p:ph type="sldNum" sz="quarter" idx="8"/>
          </p:nvPr>
        </p:nvSpPr>
        <p:spPr/>
        <p:txBody>
          <a:bodyPr/>
          <a:lstStyle>
            <a:lvl1pPr>
              <a:defRPr/>
            </a:lvl1pPr>
          </a:lstStyle>
          <a:p>
            <a:pPr lvl="0"/>
            <a:fld id="{589BFFD1-2E41-4E82-9AB8-3E051B7A1747}" type="slidenum">
              <a:t>‹nr.›</a:t>
            </a:fld>
            <a:endParaRPr lang="da-DK"/>
          </a:p>
        </p:txBody>
      </p:sp>
    </p:spTree>
  </p:cSld>
  <p:clrMapOvr>
    <a:masterClrMapping/>
  </p:clrMapOvr>
  <p:transition/>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Sammenligning">
    <p:spTree>
      <p:nvGrpSpPr>
        <p:cNvPr id="1" name=""/>
        <p:cNvGrpSpPr/>
        <p:nvPr/>
      </p:nvGrpSpPr>
      <p:grpSpPr>
        <a:xfrm>
          <a:off x="0" y="0"/>
          <a:ext cx="0" cy="0"/>
          <a:chOff x="0" y="0"/>
          <a:chExt cx="0" cy="0"/>
        </a:xfrm>
      </p:grpSpPr>
      <p:sp>
        <p:nvSpPr>
          <p:cNvPr id="2" name="Titel 1"/>
          <p:cNvSpPr txBox="1">
            <a:spLocks noGrp="1"/>
          </p:cNvSpPr>
          <p:nvPr>
            <p:ph type="title"/>
          </p:nvPr>
        </p:nvSpPr>
        <p:spPr>
          <a:xfrm>
            <a:off x="719998" y="1799996"/>
            <a:ext cx="7936635" cy="539998"/>
          </a:xfrm>
        </p:spPr>
        <p:txBody>
          <a:bodyPr/>
          <a:lstStyle>
            <a:lvl1pPr>
              <a:defRPr/>
            </a:lvl1pPr>
          </a:lstStyle>
          <a:p>
            <a:pPr lvl="0"/>
            <a:r>
              <a:rPr lang="da-DK"/>
              <a:t>Klik for at redigere titeltypografi i masteren</a:t>
            </a:r>
          </a:p>
        </p:txBody>
      </p:sp>
      <p:sp>
        <p:nvSpPr>
          <p:cNvPr id="3" name="Pladsholder til tekst 2"/>
          <p:cNvSpPr txBox="1">
            <a:spLocks noGrp="1"/>
          </p:cNvSpPr>
          <p:nvPr>
            <p:ph type="body" idx="4294967295"/>
          </p:nvPr>
        </p:nvSpPr>
        <p:spPr>
          <a:xfrm>
            <a:off x="1423985" y="2333621"/>
            <a:ext cx="3456002" cy="4022729"/>
          </a:xfrm>
        </p:spPr>
        <p:txBody>
          <a:bodyPr/>
          <a:lstStyle>
            <a:lvl1pPr marL="0" indent="0">
              <a:spcBef>
                <a:spcPts val="0"/>
              </a:spcBef>
              <a:buNone/>
              <a:defRPr/>
            </a:lvl1pPr>
          </a:lstStyle>
          <a:p>
            <a:pPr lvl="0"/>
            <a:r>
              <a:rPr lang="da-DK"/>
              <a:t>Klik for at redigere typografi i masteren</a:t>
            </a:r>
          </a:p>
        </p:txBody>
      </p:sp>
      <p:sp>
        <p:nvSpPr>
          <p:cNvPr id="4" name="Pladsholder til dato 6"/>
          <p:cNvSpPr txBox="1">
            <a:spLocks noGrp="1"/>
          </p:cNvSpPr>
          <p:nvPr>
            <p:ph type="dt" sz="half" idx="7"/>
          </p:nvPr>
        </p:nvSpPr>
        <p:spPr/>
        <p:txBody>
          <a:bodyPr/>
          <a:lstStyle>
            <a:lvl1pPr>
              <a:defRPr/>
            </a:lvl1pPr>
          </a:lstStyle>
          <a:p>
            <a:pPr lvl="0"/>
            <a:fld id="{E9DDE121-65AA-4C0B-AF9D-9293B3BE4BD1}" type="datetime1">
              <a:rPr lang="da-DK"/>
              <a:pPr lvl="0"/>
              <a:t>11/21/2012</a:t>
            </a:fld>
            <a:endParaRPr lang="da-DK"/>
          </a:p>
        </p:txBody>
      </p:sp>
      <p:sp>
        <p:nvSpPr>
          <p:cNvPr id="5" name="Pladsholder til sidefod 7"/>
          <p:cNvSpPr txBox="1">
            <a:spLocks noGrp="1"/>
          </p:cNvSpPr>
          <p:nvPr>
            <p:ph type="ftr" sz="quarter" idx="9"/>
          </p:nvPr>
        </p:nvSpPr>
        <p:spPr/>
        <p:txBody>
          <a:bodyPr/>
          <a:lstStyle>
            <a:lvl1pPr>
              <a:defRPr/>
            </a:lvl1pPr>
          </a:lstStyle>
          <a:p>
            <a:pPr lvl="0"/>
            <a:endParaRPr lang="da-DK"/>
          </a:p>
        </p:txBody>
      </p:sp>
      <p:sp>
        <p:nvSpPr>
          <p:cNvPr id="6" name="Pladsholder til diasnummer 8"/>
          <p:cNvSpPr txBox="1">
            <a:spLocks noGrp="1"/>
          </p:cNvSpPr>
          <p:nvPr>
            <p:ph type="sldNum" sz="quarter" idx="8"/>
          </p:nvPr>
        </p:nvSpPr>
        <p:spPr/>
        <p:txBody>
          <a:bodyPr/>
          <a:lstStyle>
            <a:lvl1pPr>
              <a:defRPr/>
            </a:lvl1pPr>
          </a:lstStyle>
          <a:p>
            <a:pPr lvl="0"/>
            <a:fld id="{1A7AEA1B-ECFF-43EC-8DDD-7D2A77EF61DE}" type="slidenum">
              <a:t>‹nr.›</a:t>
            </a:fld>
            <a:endParaRPr lang="da-DK"/>
          </a:p>
        </p:txBody>
      </p:sp>
      <p:sp>
        <p:nvSpPr>
          <p:cNvPr id="7" name="Pladsholder til tekst 2"/>
          <p:cNvSpPr txBox="1">
            <a:spLocks noGrp="1"/>
          </p:cNvSpPr>
          <p:nvPr>
            <p:ph type="body" idx="4294967295"/>
          </p:nvPr>
        </p:nvSpPr>
        <p:spPr>
          <a:xfrm>
            <a:off x="5200640" y="2333621"/>
            <a:ext cx="3456002" cy="4022729"/>
          </a:xfrm>
        </p:spPr>
        <p:txBody>
          <a:bodyPr/>
          <a:lstStyle>
            <a:lvl1pPr marL="0" indent="0">
              <a:spcBef>
                <a:spcPts val="0"/>
              </a:spcBef>
              <a:buNone/>
              <a:defRPr/>
            </a:lvl1pPr>
          </a:lstStyle>
          <a:p>
            <a:pPr lvl="0"/>
            <a:r>
              <a:rPr lang="da-DK"/>
              <a:t>Klik for at redigere typografi i masteren</a:t>
            </a:r>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2" name="Grupper 8"/>
          <p:cNvGrpSpPr/>
          <p:nvPr/>
        </p:nvGrpSpPr>
        <p:grpSpPr>
          <a:xfrm>
            <a:off x="179835" y="1295019"/>
            <a:ext cx="8784339" cy="5375666"/>
            <a:chOff x="179835" y="1295019"/>
            <a:chExt cx="8784339" cy="5375666"/>
          </a:xfrm>
        </p:grpSpPr>
        <p:sp>
          <p:nvSpPr>
            <p:cNvPr id="3" name="Rektangel 9"/>
            <p:cNvSpPr/>
            <p:nvPr/>
          </p:nvSpPr>
          <p:spPr>
            <a:xfrm>
              <a:off x="179835" y="1295019"/>
              <a:ext cx="8784339" cy="5268983"/>
            </a:xfrm>
            <a:prstGeom prst="rect">
              <a:avLst/>
            </a:prstGeom>
            <a:solidFill>
              <a:srgbClr val="E7E7E7"/>
            </a:solidFill>
            <a:ln>
              <a:noFill/>
              <a:prstDash val="solid"/>
            </a:ln>
            <a:effectLst>
              <a:outerShdw dist="22997" dir="5400000" algn="tl">
                <a:srgbClr val="000000">
                  <a:alpha val="35000"/>
                </a:srgbClr>
              </a:outerShdw>
            </a:effectLst>
          </p:spPr>
          <p:txBody>
            <a:bodyPr vert="horz" wrap="square" lIns="91440" tIns="45720" rIns="91440" bIns="45720" anchor="ctr" anchorCtr="1" compatLnSpc="1"/>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a-DK" sz="1800" b="0" i="0" u="none" strike="noStrike" kern="1200" cap="none" spc="0" baseline="0">
                <a:solidFill>
                  <a:srgbClr val="FFFFFF"/>
                </a:solidFill>
                <a:uFillTx/>
                <a:latin typeface="Calibri"/>
              </a:endParaRPr>
            </a:p>
          </p:txBody>
        </p:sp>
        <p:pic>
          <p:nvPicPr>
            <p:cNvPr id="4" name="Billede 10" descr="bund.jpg"/>
            <p:cNvPicPr>
              <a:picLocks noChangeAspect="1"/>
            </p:cNvPicPr>
            <p:nvPr/>
          </p:nvPicPr>
          <p:blipFill>
            <a:blip r:embed="rId12" cstate="print"/>
            <a:stretch>
              <a:fillRect/>
            </a:stretch>
          </p:blipFill>
          <p:spPr>
            <a:xfrm>
              <a:off x="179835" y="6564002"/>
              <a:ext cx="8784339" cy="106683"/>
            </a:xfrm>
            <a:prstGeom prst="rect">
              <a:avLst/>
            </a:prstGeom>
            <a:noFill/>
            <a:ln>
              <a:noFill/>
            </a:ln>
            <a:effectLst>
              <a:outerShdw dist="22997" dir="5400000" algn="tl">
                <a:srgbClr val="000000">
                  <a:alpha val="35000"/>
                </a:srgbClr>
              </a:outerShdw>
            </a:effectLst>
          </p:spPr>
        </p:pic>
      </p:grpSp>
      <p:pic>
        <p:nvPicPr>
          <p:cNvPr id="5" name="Billede 11" descr="logo.jpg"/>
          <p:cNvPicPr>
            <a:picLocks noChangeAspect="1"/>
          </p:cNvPicPr>
          <p:nvPr/>
        </p:nvPicPr>
        <p:blipFill>
          <a:blip r:embed="rId13" cstate="print"/>
          <a:stretch>
            <a:fillRect/>
          </a:stretch>
        </p:blipFill>
        <p:spPr>
          <a:xfrm>
            <a:off x="6938266" y="517669"/>
            <a:ext cx="1697739" cy="377948"/>
          </a:xfrm>
          <a:prstGeom prst="rect">
            <a:avLst/>
          </a:prstGeom>
          <a:noFill/>
          <a:ln>
            <a:noFill/>
          </a:ln>
          <a:effectLst>
            <a:outerShdw dist="22997" dir="5400000" algn="tl">
              <a:srgbClr val="000000">
                <a:alpha val="35000"/>
              </a:srgbClr>
            </a:outerShdw>
          </a:effectLst>
        </p:spPr>
      </p:pic>
      <p:sp>
        <p:nvSpPr>
          <p:cNvPr id="6" name="Pladsholder til titel 1"/>
          <p:cNvSpPr txBox="1">
            <a:spLocks noGrp="1"/>
          </p:cNvSpPr>
          <p:nvPr>
            <p:ph type="title"/>
          </p:nvPr>
        </p:nvSpPr>
        <p:spPr>
          <a:xfrm>
            <a:off x="719998" y="1799996"/>
            <a:ext cx="5543998" cy="539998"/>
          </a:xfrm>
          <a:prstGeom prst="rect">
            <a:avLst/>
          </a:prstGeom>
          <a:noFill/>
          <a:ln>
            <a:noFill/>
          </a:ln>
        </p:spPr>
        <p:txBody>
          <a:bodyPr vert="horz" wrap="square" lIns="0" tIns="0" rIns="0" bIns="0" anchor="t" anchorCtr="0" compatLnSpc="1"/>
          <a:lstStyle/>
          <a:p>
            <a:pPr lvl="0"/>
            <a:r>
              <a:rPr lang="da-DK"/>
              <a:t>Klik for at redigere i masteren</a:t>
            </a:r>
          </a:p>
        </p:txBody>
      </p:sp>
      <p:sp>
        <p:nvSpPr>
          <p:cNvPr id="7" name="Pladsholder til tekst 2"/>
          <p:cNvSpPr txBox="1">
            <a:spLocks noGrp="1"/>
          </p:cNvSpPr>
          <p:nvPr>
            <p:ph type="body" idx="1"/>
          </p:nvPr>
        </p:nvSpPr>
        <p:spPr>
          <a:xfrm>
            <a:off x="1403997" y="2340004"/>
            <a:ext cx="4859999" cy="3660644"/>
          </a:xfrm>
          <a:prstGeom prst="rect">
            <a:avLst/>
          </a:prstGeom>
          <a:noFill/>
          <a:ln>
            <a:noFill/>
          </a:ln>
        </p:spPr>
        <p:txBody>
          <a:bodyPr vert="horz" wrap="square" lIns="0" tIns="0" rIns="0" bIns="0" anchor="t" anchorCtr="0" compatLnSpc="1"/>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8" name="Pladsholder til dato 3"/>
          <p:cNvSpPr txBox="1">
            <a:spLocks noGrp="1"/>
          </p:cNvSpPr>
          <p:nvPr>
            <p:ph type="dt" sz="half" idx="2"/>
          </p:nvPr>
        </p:nvSpPr>
        <p:spPr>
          <a:xfrm>
            <a:off x="457200" y="6356351"/>
            <a:ext cx="2133596" cy="365129"/>
          </a:xfrm>
          <a:prstGeom prst="rect">
            <a:avLst/>
          </a:prstGeom>
          <a:noFill/>
          <a:ln>
            <a:noFill/>
          </a:ln>
        </p:spPr>
        <p:txBody>
          <a:bodyPr vert="horz" wrap="square" lIns="91440" tIns="45720" rIns="91440" bIns="45720" anchor="ctr" anchorCtr="0" compatLnSpc="1"/>
          <a:lstStyle>
            <a:lvl1pPr marL="0" marR="0" lvl="0" indent="0" algn="l" defTabSz="457200" rtl="0" fontAlgn="auto" hangingPunct="1">
              <a:lnSpc>
                <a:spcPct val="100000"/>
              </a:lnSpc>
              <a:spcBef>
                <a:spcPts val="0"/>
              </a:spcBef>
              <a:spcAft>
                <a:spcPts val="0"/>
              </a:spcAft>
              <a:buNone/>
              <a:tabLst/>
              <a:defRPr lang="da-DK" sz="1200" b="0" i="0" u="none" strike="noStrike" kern="1200" cap="none" spc="0" baseline="0">
                <a:solidFill>
                  <a:srgbClr val="898989"/>
                </a:solidFill>
                <a:uFillTx/>
                <a:latin typeface="Calibri"/>
              </a:defRPr>
            </a:lvl1pPr>
          </a:lstStyle>
          <a:p>
            <a:pPr lvl="0"/>
            <a:fld id="{66B5DA93-446B-4E76-8903-9E6E846C2BCD}" type="datetime1">
              <a:rPr lang="da-DK"/>
              <a:pPr lvl="0"/>
              <a:t>21-11-2012</a:t>
            </a:fld>
            <a:endParaRPr lang="da-DK"/>
          </a:p>
        </p:txBody>
      </p:sp>
      <p:sp>
        <p:nvSpPr>
          <p:cNvPr id="9" name="Pladsholder til sidefod 4"/>
          <p:cNvSpPr txBox="1">
            <a:spLocks noGrp="1"/>
          </p:cNvSpPr>
          <p:nvPr>
            <p:ph type="ftr" sz="quarter" idx="3"/>
          </p:nvPr>
        </p:nvSpPr>
        <p:spPr>
          <a:xfrm>
            <a:off x="3124203" y="6356351"/>
            <a:ext cx="2895603" cy="365129"/>
          </a:xfrm>
          <a:prstGeom prst="rect">
            <a:avLst/>
          </a:prstGeom>
          <a:noFill/>
          <a:ln>
            <a:noFill/>
          </a:ln>
        </p:spPr>
        <p:txBody>
          <a:bodyPr vert="horz" wrap="square" lIns="91440" tIns="45720" rIns="91440" bIns="45720" anchor="ctr" anchorCtr="1" compatLnSpc="1"/>
          <a:lstStyle>
            <a:lvl1pPr marL="0" marR="0" lvl="0" indent="0" algn="ctr" defTabSz="457200" rtl="0" fontAlgn="auto" hangingPunct="1">
              <a:lnSpc>
                <a:spcPct val="100000"/>
              </a:lnSpc>
              <a:spcBef>
                <a:spcPts val="0"/>
              </a:spcBef>
              <a:spcAft>
                <a:spcPts val="0"/>
              </a:spcAft>
              <a:buNone/>
              <a:tabLst/>
              <a:defRPr lang="da-DK" sz="1200" b="0" i="0" u="none" strike="noStrike" kern="1200" cap="none" spc="0" baseline="0">
                <a:solidFill>
                  <a:srgbClr val="898989"/>
                </a:solidFill>
                <a:uFillTx/>
                <a:latin typeface="Calibri"/>
              </a:defRPr>
            </a:lvl1pPr>
          </a:lstStyle>
          <a:p>
            <a:pPr lvl="0"/>
            <a:endParaRPr lang="da-DK"/>
          </a:p>
        </p:txBody>
      </p:sp>
      <p:sp>
        <p:nvSpPr>
          <p:cNvPr id="10" name="Pladsholder til diasnummer 5"/>
          <p:cNvSpPr txBox="1">
            <a:spLocks noGrp="1"/>
          </p:cNvSpPr>
          <p:nvPr>
            <p:ph type="sldNum" sz="quarter" idx="4"/>
          </p:nvPr>
        </p:nvSpPr>
        <p:spPr>
          <a:xfrm>
            <a:off x="6553203" y="6356351"/>
            <a:ext cx="2133596" cy="365129"/>
          </a:xfrm>
          <a:prstGeom prst="rect">
            <a:avLst/>
          </a:prstGeom>
          <a:noFill/>
          <a:ln>
            <a:noFill/>
          </a:ln>
        </p:spPr>
        <p:txBody>
          <a:bodyPr vert="horz" wrap="square" lIns="91440" tIns="45720" rIns="91440" bIns="45720" anchor="ctr" anchorCtr="0" compatLnSpc="1"/>
          <a:lstStyle>
            <a:lvl1pPr marL="0" marR="0" lvl="0" indent="0" algn="r" defTabSz="457200" rtl="0" fontAlgn="auto" hangingPunct="1">
              <a:lnSpc>
                <a:spcPct val="100000"/>
              </a:lnSpc>
              <a:spcBef>
                <a:spcPts val="0"/>
              </a:spcBef>
              <a:spcAft>
                <a:spcPts val="0"/>
              </a:spcAft>
              <a:buNone/>
              <a:tabLst/>
              <a:defRPr lang="da-DK" sz="1200" b="0" i="0" u="none" strike="noStrike" kern="1200" cap="none" spc="0" baseline="0">
                <a:solidFill>
                  <a:srgbClr val="898989"/>
                </a:solidFill>
                <a:uFillTx/>
                <a:latin typeface="Calibri"/>
              </a:defRPr>
            </a:lvl1pPr>
          </a:lstStyle>
          <a:p>
            <a:pPr lvl="0"/>
            <a:fld id="{E1714D3A-BAA9-439A-8EC0-5B72116B9B9D}" type="slidenum">
              <a:t>‹nr.›</a:t>
            </a:fld>
            <a:endParaRPr lang="da-DK"/>
          </a:p>
        </p:txBody>
      </p:sp>
      <p:grpSp>
        <p:nvGrpSpPr>
          <p:cNvPr id="11" name="Grupper 8"/>
          <p:cNvGrpSpPr/>
          <p:nvPr/>
        </p:nvGrpSpPr>
        <p:grpSpPr>
          <a:xfrm>
            <a:off x="179835" y="1295019"/>
            <a:ext cx="8784339" cy="5375666"/>
            <a:chOff x="179835" y="1295019"/>
            <a:chExt cx="8784339" cy="5375666"/>
          </a:xfrm>
        </p:grpSpPr>
        <p:sp>
          <p:nvSpPr>
            <p:cNvPr id="12" name="Rektangel 13"/>
            <p:cNvSpPr/>
            <p:nvPr/>
          </p:nvSpPr>
          <p:spPr>
            <a:xfrm>
              <a:off x="179835" y="1295019"/>
              <a:ext cx="8784339" cy="5268983"/>
            </a:xfrm>
            <a:prstGeom prst="rect">
              <a:avLst/>
            </a:prstGeom>
            <a:solidFill>
              <a:srgbClr val="E7E7E7"/>
            </a:solidFill>
            <a:ln>
              <a:noFill/>
              <a:prstDash val="solid"/>
            </a:ln>
            <a:effectLst>
              <a:outerShdw dist="22997" dir="5400000" algn="tl">
                <a:srgbClr val="000000">
                  <a:alpha val="35000"/>
                </a:srgbClr>
              </a:outerShdw>
            </a:effectLst>
          </p:spPr>
          <p:txBody>
            <a:bodyPr vert="horz" wrap="square" lIns="91440" tIns="45720" rIns="91440" bIns="45720" anchor="ctr" anchorCtr="1" compatLnSpc="1"/>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da-DK" sz="1800" b="0" i="0" u="none" strike="noStrike" kern="1200" cap="none" spc="0" baseline="0">
                <a:solidFill>
                  <a:srgbClr val="FFFFFF"/>
                </a:solidFill>
                <a:uFillTx/>
                <a:latin typeface="Calibri"/>
              </a:endParaRPr>
            </a:p>
          </p:txBody>
        </p:sp>
        <p:pic>
          <p:nvPicPr>
            <p:cNvPr id="13" name="Billede 14" descr="bund.jpg"/>
            <p:cNvPicPr>
              <a:picLocks noChangeAspect="1"/>
            </p:cNvPicPr>
            <p:nvPr/>
          </p:nvPicPr>
          <p:blipFill>
            <a:blip r:embed="rId12" cstate="print"/>
            <a:stretch>
              <a:fillRect/>
            </a:stretch>
          </p:blipFill>
          <p:spPr>
            <a:xfrm>
              <a:off x="179835" y="6564002"/>
              <a:ext cx="8784339" cy="106683"/>
            </a:xfrm>
            <a:prstGeom prst="rect">
              <a:avLst/>
            </a:prstGeom>
            <a:noFill/>
            <a:ln>
              <a:noFill/>
            </a:ln>
            <a:effectLst>
              <a:outerShdw dist="22997" dir="5400000" algn="tl">
                <a:srgbClr val="000000">
                  <a:alpha val="35000"/>
                </a:srgbClr>
              </a:outerShdw>
            </a:effectLst>
          </p:spPr>
        </p:pic>
      </p:grpSp>
      <p:pic>
        <p:nvPicPr>
          <p:cNvPr id="14" name="Billede 15" descr="logo.jpg"/>
          <p:cNvPicPr>
            <a:picLocks noChangeAspect="1"/>
          </p:cNvPicPr>
          <p:nvPr/>
        </p:nvPicPr>
        <p:blipFill>
          <a:blip r:embed="rId13" cstate="print"/>
          <a:stretch>
            <a:fillRect/>
          </a:stretch>
        </p:blipFill>
        <p:spPr>
          <a:xfrm>
            <a:off x="6938266" y="517669"/>
            <a:ext cx="1697739" cy="377948"/>
          </a:xfrm>
          <a:prstGeom prst="rect">
            <a:avLst/>
          </a:prstGeom>
          <a:noFill/>
          <a:ln>
            <a:noFill/>
          </a:ln>
          <a:effectLst>
            <a:outerShdw dist="22997" dir="5400000" algn="tl">
              <a:srgbClr val="000000">
                <a:alpha val="35000"/>
              </a:srgbClr>
            </a:outerShdw>
          </a:effec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p:txStyles>
    <p:titleStyle>
      <a:lvl1pPr marL="0" marR="0" lvl="0" indent="0" algn="l" defTabSz="457200" rtl="0" fontAlgn="auto" hangingPunct="1">
        <a:lnSpc>
          <a:spcPct val="100000"/>
        </a:lnSpc>
        <a:spcBef>
          <a:spcPts val="0"/>
        </a:spcBef>
        <a:spcAft>
          <a:spcPts val="0"/>
        </a:spcAft>
        <a:buNone/>
        <a:tabLst/>
        <a:defRPr lang="da-DK" sz="2100" b="1" i="0" u="none" strike="noStrike" kern="1200" cap="all" spc="0" baseline="0">
          <a:solidFill>
            <a:srgbClr val="000000"/>
          </a:solidFill>
          <a:uFillTx/>
          <a:latin typeface="Calibri"/>
        </a:defRPr>
      </a:lvl1pPr>
    </p:titleStyle>
    <p:bodyStyle>
      <a:lvl1pPr marL="342900" marR="0" lvl="0" indent="-342900" algn="l" defTabSz="457200" rtl="0" fontAlgn="auto" hangingPunct="1">
        <a:lnSpc>
          <a:spcPct val="100000"/>
        </a:lnSpc>
        <a:spcBef>
          <a:spcPts val="400"/>
        </a:spcBef>
        <a:spcAft>
          <a:spcPts val="0"/>
        </a:spcAft>
        <a:buSzPct val="100000"/>
        <a:buFont typeface="Arial"/>
        <a:buChar char="•"/>
        <a:tabLst/>
        <a:defRPr lang="da-DK" sz="1600" b="0" i="0" u="none" strike="noStrike" kern="1200" cap="none" spc="0" baseline="0">
          <a:solidFill>
            <a:srgbClr val="000000"/>
          </a:solidFill>
          <a:uFillTx/>
          <a:latin typeface="Calibri"/>
        </a:defRPr>
      </a:lvl1pPr>
      <a:lvl2pPr marL="742950" marR="0" lvl="1" indent="-285750" algn="l" defTabSz="457200" rtl="0" fontAlgn="auto" hangingPunct="1">
        <a:lnSpc>
          <a:spcPct val="100000"/>
        </a:lnSpc>
        <a:spcBef>
          <a:spcPts val="400"/>
        </a:spcBef>
        <a:spcAft>
          <a:spcPts val="0"/>
        </a:spcAft>
        <a:buSzPct val="100000"/>
        <a:buFont typeface="Arial"/>
        <a:buChar char="–"/>
        <a:tabLst/>
        <a:defRPr lang="da-DK" sz="1600" b="0" i="0" u="none" strike="noStrike" kern="1200" cap="none" spc="0" baseline="0">
          <a:solidFill>
            <a:srgbClr val="000000"/>
          </a:solidFill>
          <a:uFillTx/>
          <a:latin typeface="Calibri"/>
        </a:defRPr>
      </a:lvl2pPr>
      <a:lvl3pPr marL="1143000" marR="0" lvl="2" indent="-228600" algn="l" defTabSz="457200" rtl="0" fontAlgn="auto" hangingPunct="1">
        <a:lnSpc>
          <a:spcPct val="100000"/>
        </a:lnSpc>
        <a:spcBef>
          <a:spcPts val="400"/>
        </a:spcBef>
        <a:spcAft>
          <a:spcPts val="0"/>
        </a:spcAft>
        <a:buSzPct val="100000"/>
        <a:buFont typeface="Arial"/>
        <a:buChar char="•"/>
        <a:tabLst/>
        <a:defRPr lang="da-DK" sz="1600" b="0" i="0" u="none" strike="noStrike" kern="1200" cap="none" spc="0" baseline="0">
          <a:solidFill>
            <a:srgbClr val="000000"/>
          </a:solidFill>
          <a:uFillTx/>
          <a:latin typeface="Calibri"/>
        </a:defRPr>
      </a:lvl3pPr>
      <a:lvl4pPr marL="1600200" marR="0" lvl="3" indent="-228600" algn="l" defTabSz="457200" rtl="0" fontAlgn="auto" hangingPunct="1">
        <a:lnSpc>
          <a:spcPct val="100000"/>
        </a:lnSpc>
        <a:spcBef>
          <a:spcPts val="400"/>
        </a:spcBef>
        <a:spcAft>
          <a:spcPts val="0"/>
        </a:spcAft>
        <a:buSzPct val="100000"/>
        <a:buFont typeface="Arial"/>
        <a:buChar char="–"/>
        <a:tabLst/>
        <a:defRPr lang="da-DK" sz="1600" b="0" i="0" u="none" strike="noStrike" kern="1200" cap="none" spc="0" baseline="0">
          <a:solidFill>
            <a:srgbClr val="000000"/>
          </a:solidFill>
          <a:uFillTx/>
          <a:latin typeface="Calibri"/>
        </a:defRPr>
      </a:lvl4pPr>
      <a:lvl5pPr marL="2057400" marR="0" lvl="4" indent="-228600" algn="l" defTabSz="457200" rtl="0" fontAlgn="auto" hangingPunct="1">
        <a:lnSpc>
          <a:spcPct val="100000"/>
        </a:lnSpc>
        <a:spcBef>
          <a:spcPts val="400"/>
        </a:spcBef>
        <a:spcAft>
          <a:spcPts val="0"/>
        </a:spcAft>
        <a:buSzPct val="100000"/>
        <a:buFont typeface="Arial"/>
        <a:buChar char="»"/>
        <a:tabLst/>
        <a:defRPr lang="da-DK" sz="1600" b="0" i="0" u="none" strike="noStrike" kern="1200" cap="none" spc="0" baseline="0">
          <a:solidFill>
            <a:srgbClr val="000000"/>
          </a:solidFill>
          <a:uFillTx/>
          <a:latin typeface="Calibri"/>
        </a:defRPr>
      </a:lvl5pPr>
    </p:bodyStyle>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Titel 1"/>
          <p:cNvSpPr txBox="1">
            <a:spLocks noGrp="1"/>
          </p:cNvSpPr>
          <p:nvPr>
            <p:ph type="title"/>
          </p:nvPr>
        </p:nvSpPr>
        <p:spPr>
          <a:xfrm>
            <a:off x="1887787" y="4792333"/>
            <a:ext cx="5543998" cy="539998"/>
          </a:xfrm>
        </p:spPr>
        <p:txBody>
          <a:bodyPr anchorCtr="1"/>
          <a:lstStyle/>
          <a:p>
            <a:pPr lvl="0" algn="ctr"/>
            <a:r>
              <a:rPr lang="da-DK"/>
              <a:t>Bliver det en pige eller en dreng?</a:t>
            </a:r>
          </a:p>
        </p:txBody>
      </p:sp>
      <p:pic>
        <p:nvPicPr>
          <p:cNvPr id="3" name="Picture 3" descr="C:\Users\Inga\AppData\Local\Microsoft\Windows\Temporary Internet Files\Content.IE5\BQ8FHKY1\MM900041035[1].gif"/>
          <p:cNvPicPr>
            <a:picLocks noChangeAspect="1"/>
          </p:cNvPicPr>
          <p:nvPr/>
        </p:nvPicPr>
        <p:blipFill>
          <a:blip r:embed="rId2" cstate="print"/>
          <a:srcRect/>
          <a:stretch>
            <a:fillRect/>
          </a:stretch>
        </p:blipFill>
        <p:spPr>
          <a:xfrm>
            <a:off x="3673318" y="2423708"/>
            <a:ext cx="1466853" cy="1457325"/>
          </a:xfrm>
          <a:prstGeom prst="rect">
            <a:avLst/>
          </a:prstGeom>
          <a:noFill/>
          <a:ln>
            <a:noFill/>
          </a:ln>
          <a:effectLst>
            <a:outerShdw dist="22997" dir="5400000" algn="tl">
              <a:srgbClr val="000000">
                <a:alpha val="35000"/>
              </a:srgbClr>
            </a:outerShdw>
          </a:effectLst>
        </p:spPr>
      </p:pic>
    </p:spTree>
  </p:cSld>
  <p:clrMapOvr>
    <a:masterClrMapping/>
  </p:clrMapOvr>
  <p:transition advTm="8672"/>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ppt_x</p:attrName>
                                        </p:attrNameLst>
                                      </p:cBhvr>
                                      <p:tavLst>
                                        <p:tav tm="0">
                                          <p:val>
                                            <p:strVal val="1+#ppt_w/2"/>
                                          </p:val>
                                        </p:tav>
                                        <p:tav tm="100000">
                                          <p:val>
                                            <p:strVal val="#ppt_x"/>
                                          </p:val>
                                        </p:tav>
                                      </p:tavLst>
                                    </p:anim>
                                    <p:anim calcmode="lin" valueType="num">
                                      <p:cBhvr>
                                        <p:cTn id="8" dur="3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3000"/>
                            </p:stCondLst>
                            <p:childTnLst>
                              <p:par>
                                <p:cTn id="10" presetID="2" presetClass="entr" presetSubtype="2"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3000" fill="hold"/>
                                        <p:tgtEl>
                                          <p:spTgt spid="2"/>
                                        </p:tgtEl>
                                        <p:attrNameLst>
                                          <p:attrName>ppt_x</p:attrName>
                                        </p:attrNameLst>
                                      </p:cBhvr>
                                      <p:tavLst>
                                        <p:tav tm="0">
                                          <p:val>
                                            <p:strVal val="1+#ppt_w/2"/>
                                          </p:val>
                                        </p:tav>
                                        <p:tav tm="100000">
                                          <p:val>
                                            <p:strVal val="#ppt_x"/>
                                          </p:val>
                                        </p:tav>
                                      </p:tavLst>
                                    </p:anim>
                                    <p:anim calcmode="lin" valueType="num">
                                      <p:cBhvr>
                                        <p:cTn id="13" dur="3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Pladsholder til indhold 2"/>
          <p:cNvSpPr txBox="1">
            <a:spLocks noGrp="1"/>
          </p:cNvSpPr>
          <p:nvPr>
            <p:ph idx="1"/>
          </p:nvPr>
        </p:nvSpPr>
        <p:spPr>
          <a:xfrm>
            <a:off x="1403997" y="1443206"/>
            <a:ext cx="5469236" cy="4880472"/>
          </a:xfrm>
        </p:spPr>
        <p:txBody>
          <a:bodyPr/>
          <a:lstStyle/>
          <a:p>
            <a:pPr lvl="0"/>
            <a:r>
              <a:rPr lang="da-DK"/>
              <a:t>Kære alle sammen</a:t>
            </a:r>
          </a:p>
          <a:p>
            <a:pPr lvl="0"/>
            <a:endParaRPr lang="da-DK"/>
          </a:p>
          <a:p>
            <a:pPr lvl="0"/>
            <a:r>
              <a:rPr lang="da-DK"/>
              <a:t>Fredag den 7. december barsler Center for Døve med et nyt navn og logo.</a:t>
            </a:r>
          </a:p>
          <a:p>
            <a:pPr lvl="0"/>
            <a:endParaRPr lang="da-DK"/>
          </a:p>
          <a:p>
            <a:pPr lvl="0"/>
            <a:r>
              <a:rPr lang="da-DK"/>
              <a:t>”Fødslen” er sat til kl. 10.00 og vi i O26 vil rigtig gerne fejre begivenheden med alle jer der har mulighed og inviterer på kaffe og the.</a:t>
            </a:r>
          </a:p>
          <a:p>
            <a:pPr lvl="0"/>
            <a:endParaRPr lang="da-DK"/>
          </a:p>
          <a:p>
            <a:pPr lvl="0"/>
            <a:r>
              <a:rPr lang="da-DK"/>
              <a:t>Det nye navn vil blive offentliggjort via link i mail sendt ud til alle medarbejdere og vi gør klar til det på vores smartboard.</a:t>
            </a:r>
          </a:p>
          <a:p>
            <a:pPr lvl="0"/>
            <a:endParaRPr lang="da-DK"/>
          </a:p>
          <a:p>
            <a:pPr lvl="0"/>
            <a:r>
              <a:rPr lang="da-DK"/>
              <a:t>Og  præcis som til Dronningens nytårstale vil vi sidde klar foran skærmen når uret slår hel. Og nøjagtig lige som med nytårstalen, vil der helt sikkert være noget at tale om efterfølgende</a:t>
            </a:r>
          </a:p>
          <a:p>
            <a:pPr lvl="0"/>
            <a:endParaRPr lang="da-DK"/>
          </a:p>
          <a:p>
            <a:pPr lvl="0"/>
            <a:r>
              <a:rPr lang="da-DK"/>
              <a:t>Mange hilsner</a:t>
            </a:r>
          </a:p>
          <a:p>
            <a:pPr lvl="0"/>
            <a:endParaRPr lang="da-DK"/>
          </a:p>
          <a:p>
            <a:pPr lvl="0"/>
            <a:r>
              <a:rPr lang="da-DK"/>
              <a:t>Vibeke og Hanne</a:t>
            </a:r>
          </a:p>
          <a:p>
            <a:pPr lvl="0"/>
            <a:endParaRPr lang="da-DK"/>
          </a:p>
          <a:p>
            <a:pPr lvl="0"/>
            <a:endParaRPr lang="da-DK"/>
          </a:p>
          <a:p>
            <a:pPr lvl="0"/>
            <a:endParaRPr lang="da-DK"/>
          </a:p>
          <a:p>
            <a:pPr lvl="0"/>
            <a:r>
              <a:rPr lang="da-DK"/>
              <a:t>  </a:t>
            </a:r>
          </a:p>
          <a:p>
            <a:pPr lvl="0"/>
            <a:endParaRPr lang="da-DK"/>
          </a:p>
          <a:p>
            <a:pPr lvl="0"/>
            <a:endParaRPr lang="da-DK"/>
          </a:p>
        </p:txBody>
      </p:sp>
      <p:pic>
        <p:nvPicPr>
          <p:cNvPr id="3" name="Picture 4" descr="C:\Users\Inga\AppData\Local\Microsoft\Windows\Temporary Internet Files\Content.IE5\1OZX7V0A\MM900336891[1].gif"/>
          <p:cNvPicPr>
            <a:picLocks noChangeAspect="1"/>
          </p:cNvPicPr>
          <p:nvPr/>
        </p:nvPicPr>
        <p:blipFill>
          <a:blip r:embed="rId2" cstate="print"/>
          <a:srcRect/>
          <a:stretch>
            <a:fillRect/>
          </a:stretch>
        </p:blipFill>
        <p:spPr>
          <a:xfrm>
            <a:off x="661010" y="4395904"/>
            <a:ext cx="438153" cy="600075"/>
          </a:xfrm>
          <a:prstGeom prst="rect">
            <a:avLst/>
          </a:prstGeom>
          <a:noFill/>
          <a:ln>
            <a:noFill/>
          </a:ln>
          <a:effectLst>
            <a:outerShdw dist="22997" dir="5400000" algn="tl">
              <a:srgbClr val="000000">
                <a:alpha val="35000"/>
              </a:srgbClr>
            </a:outerShdw>
          </a:effectLst>
        </p:spPr>
      </p:pic>
      <p:sp>
        <p:nvSpPr>
          <p:cNvPr id="4" name="Oval billedforklaring 4"/>
          <p:cNvSpPr/>
          <p:nvPr/>
        </p:nvSpPr>
        <p:spPr>
          <a:xfrm>
            <a:off x="6873243" y="3917947"/>
            <a:ext cx="976076" cy="612648"/>
          </a:xfrm>
          <a:custGeom>
            <a:avLst>
              <a:gd name="f0" fmla="val 59"/>
              <a:gd name="f1" fmla="val 26108"/>
            </a:avLst>
            <a:gdLst>
              <a:gd name="f2" fmla="val 21600000"/>
              <a:gd name="f3" fmla="val 10800000"/>
              <a:gd name="f4" fmla="val 5400000"/>
              <a:gd name="f5" fmla="val 180"/>
              <a:gd name="f6" fmla="val w"/>
              <a:gd name="f7" fmla="val h"/>
              <a:gd name="f8" fmla="*/ 5419351 1 1725033"/>
              <a:gd name="f9" fmla="val -2147483647"/>
              <a:gd name="f10" fmla="val 2147483647"/>
              <a:gd name="f11" fmla="min 0 21600"/>
              <a:gd name="f12" fmla="max 0 21600"/>
              <a:gd name="f13" fmla="+- 0 0 0"/>
              <a:gd name="f14" fmla="+- 0 0 180"/>
              <a:gd name="f15" fmla="+- 0 0 -194"/>
              <a:gd name="f16" fmla="*/ f6 1 21600"/>
              <a:gd name="f17" fmla="*/ f7 1 21600"/>
              <a:gd name="f18" fmla="*/ f8 1 180"/>
              <a:gd name="f19" fmla="pin -2147483647 f0 2147483647"/>
              <a:gd name="f20" fmla="pin -2147483647 f1 2147483647"/>
              <a:gd name="f21" fmla="+- f12 0 f11"/>
              <a:gd name="f22" fmla="*/ f13 f3 1"/>
              <a:gd name="f23" fmla="*/ f14 f3 1"/>
              <a:gd name="f24" fmla="*/ f15 f3 1"/>
              <a:gd name="f25" fmla="+- f19 0 10800"/>
              <a:gd name="f26" fmla="+- f20 0 10800"/>
              <a:gd name="f27" fmla="*/ f19 f16 1"/>
              <a:gd name="f28" fmla="*/ f20 f17 1"/>
              <a:gd name="f29" fmla="*/ 3200 f16 1"/>
              <a:gd name="f30" fmla="*/ 18400 f16 1"/>
              <a:gd name="f31" fmla="*/ 18400 f17 1"/>
              <a:gd name="f32" fmla="*/ 3200 f17 1"/>
              <a:gd name="f33" fmla="*/ f21 1 2"/>
              <a:gd name="f34" fmla="*/ 3160 f16 1"/>
              <a:gd name="f35" fmla="*/ 3160 f17 1"/>
              <a:gd name="f36" fmla="*/ f22 1 f5"/>
              <a:gd name="f37" fmla="*/ 18440 f17 1"/>
              <a:gd name="f38" fmla="*/ f23 1 f5"/>
              <a:gd name="f39" fmla="*/ 18440 f16 1"/>
              <a:gd name="f40" fmla="*/ f24 1 f5"/>
              <a:gd name="f41" fmla="*/ f25 f25 1"/>
              <a:gd name="f42" fmla="*/ f26 f26 1"/>
              <a:gd name="f43" fmla="+- 0 0 f26"/>
              <a:gd name="f44" fmla="+- 0 0 f25"/>
              <a:gd name="f45" fmla="+- f11 f33 0"/>
              <a:gd name="f46" fmla="*/ f33 f33 1"/>
              <a:gd name="f47" fmla="+- f36 0 f4"/>
              <a:gd name="f48" fmla="+- f38 0 f4"/>
              <a:gd name="f49" fmla="+- f40 0 f4"/>
              <a:gd name="f50" fmla="+- f41 f42 0"/>
              <a:gd name="f51" fmla="at2 f43 f44"/>
              <a:gd name="f52" fmla="sqrt f50"/>
              <a:gd name="f53" fmla="+- f51 f4 0"/>
              <a:gd name="f54" fmla="+- f52 0 10800"/>
              <a:gd name="f55" fmla="*/ f53 f8 1"/>
              <a:gd name="f56" fmla="*/ f55 1 f3"/>
              <a:gd name="f57" fmla="+- 0 0 f56"/>
              <a:gd name="f58" fmla="val f57"/>
              <a:gd name="f59" fmla="*/ f58 1 f18"/>
              <a:gd name="f60" fmla="+- f59 0 10"/>
              <a:gd name="f61" fmla="+- f59 10 0"/>
              <a:gd name="f62" fmla="*/ f59 f18 1"/>
              <a:gd name="f63" fmla="+- 0 0 f62"/>
              <a:gd name="f64" fmla="*/ f60 f18 1"/>
              <a:gd name="f65" fmla="*/ f61 f18 1"/>
              <a:gd name="f66" fmla="*/ f63 f3 1"/>
              <a:gd name="f67" fmla="+- 0 0 f64"/>
              <a:gd name="f68" fmla="+- 0 0 f65"/>
              <a:gd name="f69" fmla="*/ f66 1 f8"/>
              <a:gd name="f70" fmla="*/ f67 f3 1"/>
              <a:gd name="f71" fmla="*/ f68 f3 1"/>
              <a:gd name="f72" fmla="+- f69 0 f4"/>
              <a:gd name="f73" fmla="*/ f70 1 f8"/>
              <a:gd name="f74" fmla="*/ f71 1 f8"/>
              <a:gd name="f75" fmla="sin 1 f72"/>
              <a:gd name="f76" fmla="cos 1 f72"/>
              <a:gd name="f77" fmla="+- f73 0 f4"/>
              <a:gd name="f78" fmla="+- f74 0 f4"/>
              <a:gd name="f79" fmla="+- 0 0 f75"/>
              <a:gd name="f80" fmla="+- 0 0 f76"/>
              <a:gd name="f81" fmla="sin 1 f77"/>
              <a:gd name="f82" fmla="cos 1 f77"/>
              <a:gd name="f83" fmla="sin 1 f78"/>
              <a:gd name="f84" fmla="cos 1 f78"/>
              <a:gd name="f85" fmla="*/ 10800 f79 1"/>
              <a:gd name="f86" fmla="*/ 10800 f80 1"/>
              <a:gd name="f87" fmla="+- 0 0 f81"/>
              <a:gd name="f88" fmla="+- 0 0 f82"/>
              <a:gd name="f89" fmla="+- 0 0 f83"/>
              <a:gd name="f90" fmla="+- 0 0 f84"/>
              <a:gd name="f91" fmla="+- f85 10800 0"/>
              <a:gd name="f92" fmla="+- f86 10800 0"/>
              <a:gd name="f93" fmla="*/ 10800 f87 1"/>
              <a:gd name="f94" fmla="*/ 10800 f88 1"/>
              <a:gd name="f95" fmla="*/ 10800 f89 1"/>
              <a:gd name="f96" fmla="*/ 10800 f90 1"/>
              <a:gd name="f97" fmla="?: f54 f19 f91"/>
              <a:gd name="f98" fmla="?: f54 f20 f92"/>
              <a:gd name="f99" fmla="+- f93 10800 0"/>
              <a:gd name="f100" fmla="+- f94 10800 0"/>
              <a:gd name="f101" fmla="+- f95 10800 0"/>
              <a:gd name="f102" fmla="+- f96 10800 0"/>
              <a:gd name="f103" fmla="+- f101 0 f45"/>
              <a:gd name="f104" fmla="+- f102 0 f45"/>
              <a:gd name="f105" fmla="+- f99 0 f45"/>
              <a:gd name="f106" fmla="+- f100 0 f45"/>
              <a:gd name="f107" fmla="*/ f97 f16 1"/>
              <a:gd name="f108" fmla="*/ f98 f17 1"/>
              <a:gd name="f109" fmla="at2 f103 f104"/>
              <a:gd name="f110" fmla="at2 f105 f106"/>
              <a:gd name="f111" fmla="+- f109 f4 0"/>
              <a:gd name="f112" fmla="+- f110 f4 0"/>
              <a:gd name="f113" fmla="*/ f111 f8 1"/>
              <a:gd name="f114" fmla="*/ f112 f8 1"/>
              <a:gd name="f115" fmla="*/ f113 1 f3"/>
              <a:gd name="f116" fmla="*/ f114 1 f3"/>
              <a:gd name="f117" fmla="+- 0 0 f115"/>
              <a:gd name="f118" fmla="+- 0 0 f116"/>
              <a:gd name="f119" fmla="+- 0 0 f117"/>
              <a:gd name="f120" fmla="+- 0 0 f118"/>
              <a:gd name="f121" fmla="*/ f119 f3 1"/>
              <a:gd name="f122" fmla="*/ f120 f3 1"/>
              <a:gd name="f123" fmla="*/ f121 1 f8"/>
              <a:gd name="f124" fmla="*/ f122 1 f8"/>
              <a:gd name="f125" fmla="+- f123 0 f4"/>
              <a:gd name="f126" fmla="+- f124 0 f4"/>
              <a:gd name="f127" fmla="cos 1 f125"/>
              <a:gd name="f128" fmla="sin 1 f125"/>
              <a:gd name="f129" fmla="+- f126 0 f125"/>
              <a:gd name="f130" fmla="+- 0 0 f127"/>
              <a:gd name="f131" fmla="+- 0 0 f128"/>
              <a:gd name="f132" fmla="+- f129 f2 0"/>
              <a:gd name="f133" fmla="*/ f33 f130 1"/>
              <a:gd name="f134" fmla="*/ f33 f131 1"/>
              <a:gd name="f135" fmla="?: f129 f129 f132"/>
              <a:gd name="f136" fmla="*/ f133 f133 1"/>
              <a:gd name="f137" fmla="*/ f134 f134 1"/>
              <a:gd name="f138" fmla="+- f136 f137 0"/>
              <a:gd name="f139" fmla="sqrt f138"/>
              <a:gd name="f140" fmla="*/ f46 1 f139"/>
              <a:gd name="f141" fmla="*/ f130 f140 1"/>
              <a:gd name="f142" fmla="*/ f131 f140 1"/>
              <a:gd name="f143" fmla="+- f45 0 f141"/>
              <a:gd name="f144" fmla="+- f45 0 f142"/>
            </a:gdLst>
            <a:ahLst>
              <a:ahXY gdRefX="f0" minX="f9" maxX="f10" gdRefY="f1" minY="f9" maxY="f10">
                <a:pos x="f27" y="f28"/>
              </a:ahXY>
            </a:ahLst>
            <a:cxnLst>
              <a:cxn ang="3cd4">
                <a:pos x="hc" y="t"/>
              </a:cxn>
              <a:cxn ang="0">
                <a:pos x="r" y="vc"/>
              </a:cxn>
              <a:cxn ang="cd4">
                <a:pos x="hc" y="b"/>
              </a:cxn>
              <a:cxn ang="cd2">
                <a:pos x="l" y="vc"/>
              </a:cxn>
              <a:cxn ang="f47">
                <a:pos x="f34" y="f35"/>
              </a:cxn>
              <a:cxn ang="f48">
                <a:pos x="f34" y="f37"/>
              </a:cxn>
              <a:cxn ang="f48">
                <a:pos x="f39" y="f37"/>
              </a:cxn>
              <a:cxn ang="f47">
                <a:pos x="f39" y="f35"/>
              </a:cxn>
              <a:cxn ang="f49">
                <a:pos x="f107" y="f108"/>
              </a:cxn>
            </a:cxnLst>
            <a:rect l="f29" t="f32" r="f30" b="f31"/>
            <a:pathLst>
              <a:path w="21600" h="21600">
                <a:moveTo>
                  <a:pt x="f143" y="f144"/>
                </a:moveTo>
                <a:arcTo wR="f33" hR="f33" stAng="f125" swAng="f135"/>
                <a:lnTo>
                  <a:pt x="f97" y="f98"/>
                </a:lnTo>
                <a:close/>
              </a:path>
            </a:pathLst>
          </a:custGeom>
          <a:solidFill>
            <a:srgbClr val="359FB7"/>
          </a:solidFill>
          <a:ln w="9528">
            <a:solidFill>
              <a:srgbClr val="359FB7"/>
            </a:solidFill>
            <a:prstDash val="solid"/>
          </a:ln>
          <a:effectLst>
            <a:outerShdw dist="22997" dir="5400000" algn="tl">
              <a:srgbClr val="000000">
                <a:alpha val="35000"/>
              </a:srgbClr>
            </a:outerShdw>
          </a:effectLst>
        </p:spPr>
        <p:txBody>
          <a:bodyPr vert="horz" wrap="square" lIns="91440" tIns="45720" rIns="91440" bIns="45720" anchor="ctr" anchorCtr="1" compatLnSpc="1"/>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da-DK" sz="1100" b="0" i="0" u="none" strike="noStrike" kern="1200" cap="none" spc="0" baseline="0">
                <a:solidFill>
                  <a:srgbClr val="FFFFFF"/>
                </a:solidFill>
                <a:uFillTx/>
                <a:latin typeface="Calibri"/>
              </a:rPr>
              <a:t>WAOU!</a:t>
            </a:r>
          </a:p>
        </p:txBody>
      </p:sp>
      <p:sp>
        <p:nvSpPr>
          <p:cNvPr id="5" name="Oval billedforklaring 5"/>
          <p:cNvSpPr/>
          <p:nvPr/>
        </p:nvSpPr>
        <p:spPr>
          <a:xfrm>
            <a:off x="7814032" y="4215082"/>
            <a:ext cx="1025499" cy="759153"/>
          </a:xfrm>
          <a:custGeom>
            <a:avLst>
              <a:gd name="f0" fmla="val -900"/>
              <a:gd name="f1" fmla="val 21382"/>
            </a:avLst>
            <a:gdLst>
              <a:gd name="f2" fmla="val 21600000"/>
              <a:gd name="f3" fmla="val 10800000"/>
              <a:gd name="f4" fmla="val 5400000"/>
              <a:gd name="f5" fmla="val 180"/>
              <a:gd name="f6" fmla="val w"/>
              <a:gd name="f7" fmla="val h"/>
              <a:gd name="f8" fmla="*/ 5419351 1 1725033"/>
              <a:gd name="f9" fmla="val -2147483647"/>
              <a:gd name="f10" fmla="val 2147483647"/>
              <a:gd name="f11" fmla="min 0 21600"/>
              <a:gd name="f12" fmla="max 0 21600"/>
              <a:gd name="f13" fmla="+- 0 0 0"/>
              <a:gd name="f14" fmla="+- 0 0 180"/>
              <a:gd name="f15" fmla="+- 0 0 -194"/>
              <a:gd name="f16" fmla="*/ f6 1 21600"/>
              <a:gd name="f17" fmla="*/ f7 1 21600"/>
              <a:gd name="f18" fmla="*/ f8 1 180"/>
              <a:gd name="f19" fmla="pin -2147483647 f0 2147483647"/>
              <a:gd name="f20" fmla="pin -2147483647 f1 2147483647"/>
              <a:gd name="f21" fmla="+- f12 0 f11"/>
              <a:gd name="f22" fmla="*/ f13 f3 1"/>
              <a:gd name="f23" fmla="*/ f14 f3 1"/>
              <a:gd name="f24" fmla="*/ f15 f3 1"/>
              <a:gd name="f25" fmla="+- f19 0 10800"/>
              <a:gd name="f26" fmla="+- f20 0 10800"/>
              <a:gd name="f27" fmla="*/ f19 f16 1"/>
              <a:gd name="f28" fmla="*/ f20 f17 1"/>
              <a:gd name="f29" fmla="*/ 3200 f16 1"/>
              <a:gd name="f30" fmla="*/ 18400 f16 1"/>
              <a:gd name="f31" fmla="*/ 18400 f17 1"/>
              <a:gd name="f32" fmla="*/ 3200 f17 1"/>
              <a:gd name="f33" fmla="*/ f21 1 2"/>
              <a:gd name="f34" fmla="*/ 3160 f16 1"/>
              <a:gd name="f35" fmla="*/ 3160 f17 1"/>
              <a:gd name="f36" fmla="*/ f22 1 f5"/>
              <a:gd name="f37" fmla="*/ 18440 f17 1"/>
              <a:gd name="f38" fmla="*/ f23 1 f5"/>
              <a:gd name="f39" fmla="*/ 18440 f16 1"/>
              <a:gd name="f40" fmla="*/ f24 1 f5"/>
              <a:gd name="f41" fmla="*/ f25 f25 1"/>
              <a:gd name="f42" fmla="*/ f26 f26 1"/>
              <a:gd name="f43" fmla="+- 0 0 f26"/>
              <a:gd name="f44" fmla="+- 0 0 f25"/>
              <a:gd name="f45" fmla="+- f11 f33 0"/>
              <a:gd name="f46" fmla="*/ f33 f33 1"/>
              <a:gd name="f47" fmla="+- f36 0 f4"/>
              <a:gd name="f48" fmla="+- f38 0 f4"/>
              <a:gd name="f49" fmla="+- f40 0 f4"/>
              <a:gd name="f50" fmla="+- f41 f42 0"/>
              <a:gd name="f51" fmla="at2 f43 f44"/>
              <a:gd name="f52" fmla="sqrt f50"/>
              <a:gd name="f53" fmla="+- f51 f4 0"/>
              <a:gd name="f54" fmla="+- f52 0 10800"/>
              <a:gd name="f55" fmla="*/ f53 f8 1"/>
              <a:gd name="f56" fmla="*/ f55 1 f3"/>
              <a:gd name="f57" fmla="+- 0 0 f56"/>
              <a:gd name="f58" fmla="val f57"/>
              <a:gd name="f59" fmla="*/ f58 1 f18"/>
              <a:gd name="f60" fmla="+- f59 0 10"/>
              <a:gd name="f61" fmla="+- f59 10 0"/>
              <a:gd name="f62" fmla="*/ f59 f18 1"/>
              <a:gd name="f63" fmla="+- 0 0 f62"/>
              <a:gd name="f64" fmla="*/ f60 f18 1"/>
              <a:gd name="f65" fmla="*/ f61 f18 1"/>
              <a:gd name="f66" fmla="*/ f63 f3 1"/>
              <a:gd name="f67" fmla="+- 0 0 f64"/>
              <a:gd name="f68" fmla="+- 0 0 f65"/>
              <a:gd name="f69" fmla="*/ f66 1 f8"/>
              <a:gd name="f70" fmla="*/ f67 f3 1"/>
              <a:gd name="f71" fmla="*/ f68 f3 1"/>
              <a:gd name="f72" fmla="+- f69 0 f4"/>
              <a:gd name="f73" fmla="*/ f70 1 f8"/>
              <a:gd name="f74" fmla="*/ f71 1 f8"/>
              <a:gd name="f75" fmla="sin 1 f72"/>
              <a:gd name="f76" fmla="cos 1 f72"/>
              <a:gd name="f77" fmla="+- f73 0 f4"/>
              <a:gd name="f78" fmla="+- f74 0 f4"/>
              <a:gd name="f79" fmla="+- 0 0 f75"/>
              <a:gd name="f80" fmla="+- 0 0 f76"/>
              <a:gd name="f81" fmla="sin 1 f77"/>
              <a:gd name="f82" fmla="cos 1 f77"/>
              <a:gd name="f83" fmla="sin 1 f78"/>
              <a:gd name="f84" fmla="cos 1 f78"/>
              <a:gd name="f85" fmla="*/ 10800 f79 1"/>
              <a:gd name="f86" fmla="*/ 10800 f80 1"/>
              <a:gd name="f87" fmla="+- 0 0 f81"/>
              <a:gd name="f88" fmla="+- 0 0 f82"/>
              <a:gd name="f89" fmla="+- 0 0 f83"/>
              <a:gd name="f90" fmla="+- 0 0 f84"/>
              <a:gd name="f91" fmla="+- f85 10800 0"/>
              <a:gd name="f92" fmla="+- f86 10800 0"/>
              <a:gd name="f93" fmla="*/ 10800 f87 1"/>
              <a:gd name="f94" fmla="*/ 10800 f88 1"/>
              <a:gd name="f95" fmla="*/ 10800 f89 1"/>
              <a:gd name="f96" fmla="*/ 10800 f90 1"/>
              <a:gd name="f97" fmla="?: f54 f19 f91"/>
              <a:gd name="f98" fmla="?: f54 f20 f92"/>
              <a:gd name="f99" fmla="+- f93 10800 0"/>
              <a:gd name="f100" fmla="+- f94 10800 0"/>
              <a:gd name="f101" fmla="+- f95 10800 0"/>
              <a:gd name="f102" fmla="+- f96 10800 0"/>
              <a:gd name="f103" fmla="+- f101 0 f45"/>
              <a:gd name="f104" fmla="+- f102 0 f45"/>
              <a:gd name="f105" fmla="+- f99 0 f45"/>
              <a:gd name="f106" fmla="+- f100 0 f45"/>
              <a:gd name="f107" fmla="*/ f97 f16 1"/>
              <a:gd name="f108" fmla="*/ f98 f17 1"/>
              <a:gd name="f109" fmla="at2 f103 f104"/>
              <a:gd name="f110" fmla="at2 f105 f106"/>
              <a:gd name="f111" fmla="+- f109 f4 0"/>
              <a:gd name="f112" fmla="+- f110 f4 0"/>
              <a:gd name="f113" fmla="*/ f111 f8 1"/>
              <a:gd name="f114" fmla="*/ f112 f8 1"/>
              <a:gd name="f115" fmla="*/ f113 1 f3"/>
              <a:gd name="f116" fmla="*/ f114 1 f3"/>
              <a:gd name="f117" fmla="+- 0 0 f115"/>
              <a:gd name="f118" fmla="+- 0 0 f116"/>
              <a:gd name="f119" fmla="+- 0 0 f117"/>
              <a:gd name="f120" fmla="+- 0 0 f118"/>
              <a:gd name="f121" fmla="*/ f119 f3 1"/>
              <a:gd name="f122" fmla="*/ f120 f3 1"/>
              <a:gd name="f123" fmla="*/ f121 1 f8"/>
              <a:gd name="f124" fmla="*/ f122 1 f8"/>
              <a:gd name="f125" fmla="+- f123 0 f4"/>
              <a:gd name="f126" fmla="+- f124 0 f4"/>
              <a:gd name="f127" fmla="cos 1 f125"/>
              <a:gd name="f128" fmla="sin 1 f125"/>
              <a:gd name="f129" fmla="+- f126 0 f125"/>
              <a:gd name="f130" fmla="+- 0 0 f127"/>
              <a:gd name="f131" fmla="+- 0 0 f128"/>
              <a:gd name="f132" fmla="+- f129 f2 0"/>
              <a:gd name="f133" fmla="*/ f33 f130 1"/>
              <a:gd name="f134" fmla="*/ f33 f131 1"/>
              <a:gd name="f135" fmla="?: f129 f129 f132"/>
              <a:gd name="f136" fmla="*/ f133 f133 1"/>
              <a:gd name="f137" fmla="*/ f134 f134 1"/>
              <a:gd name="f138" fmla="+- f136 f137 0"/>
              <a:gd name="f139" fmla="sqrt f138"/>
              <a:gd name="f140" fmla="*/ f46 1 f139"/>
              <a:gd name="f141" fmla="*/ f130 f140 1"/>
              <a:gd name="f142" fmla="*/ f131 f140 1"/>
              <a:gd name="f143" fmla="+- f45 0 f141"/>
              <a:gd name="f144" fmla="+- f45 0 f142"/>
            </a:gdLst>
            <a:ahLst>
              <a:ahXY gdRefX="f0" minX="f9" maxX="f10" gdRefY="f1" minY="f9" maxY="f10">
                <a:pos x="f27" y="f28"/>
              </a:ahXY>
            </a:ahLst>
            <a:cxnLst>
              <a:cxn ang="3cd4">
                <a:pos x="hc" y="t"/>
              </a:cxn>
              <a:cxn ang="0">
                <a:pos x="r" y="vc"/>
              </a:cxn>
              <a:cxn ang="cd4">
                <a:pos x="hc" y="b"/>
              </a:cxn>
              <a:cxn ang="cd2">
                <a:pos x="l" y="vc"/>
              </a:cxn>
              <a:cxn ang="f47">
                <a:pos x="f34" y="f35"/>
              </a:cxn>
              <a:cxn ang="f48">
                <a:pos x="f34" y="f37"/>
              </a:cxn>
              <a:cxn ang="f48">
                <a:pos x="f39" y="f37"/>
              </a:cxn>
              <a:cxn ang="f47">
                <a:pos x="f39" y="f35"/>
              </a:cxn>
              <a:cxn ang="f49">
                <a:pos x="f107" y="f108"/>
              </a:cxn>
            </a:cxnLst>
            <a:rect l="f29" t="f32" r="f30" b="f31"/>
            <a:pathLst>
              <a:path w="21600" h="21600">
                <a:moveTo>
                  <a:pt x="f143" y="f144"/>
                </a:moveTo>
                <a:arcTo wR="f33" hR="f33" stAng="f125" swAng="f135"/>
                <a:lnTo>
                  <a:pt x="f97" y="f98"/>
                </a:lnTo>
                <a:close/>
              </a:path>
            </a:pathLst>
          </a:custGeom>
          <a:solidFill>
            <a:srgbClr val="913888"/>
          </a:solidFill>
          <a:ln w="9528">
            <a:solidFill>
              <a:srgbClr val="913888"/>
            </a:solidFill>
            <a:prstDash val="solid"/>
          </a:ln>
          <a:effectLst>
            <a:outerShdw dist="22997" dir="5400000" algn="tl">
              <a:srgbClr val="000000">
                <a:alpha val="35000"/>
              </a:srgbClr>
            </a:outerShdw>
          </a:effectLst>
        </p:spPr>
        <p:txBody>
          <a:bodyPr vert="horz" wrap="square" lIns="91440" tIns="45720" rIns="91440" bIns="45720" anchor="ctr" anchorCtr="1" compatLnSpc="1"/>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da-DK" sz="1000" b="0" i="0" u="none" strike="noStrike" kern="1200" cap="none" spc="0" baseline="0">
                <a:solidFill>
                  <a:srgbClr val="FFFFFF"/>
                </a:solidFill>
                <a:uFillTx/>
                <a:latin typeface="Calibri"/>
              </a:rPr>
              <a:t>Det havde jeg ikke lige set komme  </a:t>
            </a:r>
          </a:p>
        </p:txBody>
      </p:sp>
      <p:sp>
        <p:nvSpPr>
          <p:cNvPr id="6" name="Oval billedforklaring 6"/>
          <p:cNvSpPr/>
          <p:nvPr/>
        </p:nvSpPr>
        <p:spPr>
          <a:xfrm>
            <a:off x="7117552" y="4594658"/>
            <a:ext cx="696480" cy="394655"/>
          </a:xfrm>
          <a:custGeom>
            <a:avLst>
              <a:gd name="f0" fmla="val -4831"/>
              <a:gd name="f1" fmla="val 18687"/>
            </a:avLst>
            <a:gdLst>
              <a:gd name="f2" fmla="val 21600000"/>
              <a:gd name="f3" fmla="val 10800000"/>
              <a:gd name="f4" fmla="val 5400000"/>
              <a:gd name="f5" fmla="val 180"/>
              <a:gd name="f6" fmla="val w"/>
              <a:gd name="f7" fmla="val h"/>
              <a:gd name="f8" fmla="*/ 5419351 1 1725033"/>
              <a:gd name="f9" fmla="val -2147483647"/>
              <a:gd name="f10" fmla="val 2147483647"/>
              <a:gd name="f11" fmla="min 0 21600"/>
              <a:gd name="f12" fmla="max 0 21600"/>
              <a:gd name="f13" fmla="+- 0 0 0"/>
              <a:gd name="f14" fmla="+- 0 0 180"/>
              <a:gd name="f15" fmla="+- 0 0 -194"/>
              <a:gd name="f16" fmla="*/ f6 1 21600"/>
              <a:gd name="f17" fmla="*/ f7 1 21600"/>
              <a:gd name="f18" fmla="*/ f8 1 180"/>
              <a:gd name="f19" fmla="pin -2147483647 f0 2147483647"/>
              <a:gd name="f20" fmla="pin -2147483647 f1 2147483647"/>
              <a:gd name="f21" fmla="+- f12 0 f11"/>
              <a:gd name="f22" fmla="*/ f13 f3 1"/>
              <a:gd name="f23" fmla="*/ f14 f3 1"/>
              <a:gd name="f24" fmla="*/ f15 f3 1"/>
              <a:gd name="f25" fmla="+- f19 0 10800"/>
              <a:gd name="f26" fmla="+- f20 0 10800"/>
              <a:gd name="f27" fmla="*/ f19 f16 1"/>
              <a:gd name="f28" fmla="*/ f20 f17 1"/>
              <a:gd name="f29" fmla="*/ 3200 f16 1"/>
              <a:gd name="f30" fmla="*/ 18400 f16 1"/>
              <a:gd name="f31" fmla="*/ 18400 f17 1"/>
              <a:gd name="f32" fmla="*/ 3200 f17 1"/>
              <a:gd name="f33" fmla="*/ f21 1 2"/>
              <a:gd name="f34" fmla="*/ 3160 f16 1"/>
              <a:gd name="f35" fmla="*/ 3160 f17 1"/>
              <a:gd name="f36" fmla="*/ f22 1 f5"/>
              <a:gd name="f37" fmla="*/ 18440 f17 1"/>
              <a:gd name="f38" fmla="*/ f23 1 f5"/>
              <a:gd name="f39" fmla="*/ 18440 f16 1"/>
              <a:gd name="f40" fmla="*/ f24 1 f5"/>
              <a:gd name="f41" fmla="*/ f25 f25 1"/>
              <a:gd name="f42" fmla="*/ f26 f26 1"/>
              <a:gd name="f43" fmla="+- 0 0 f26"/>
              <a:gd name="f44" fmla="+- 0 0 f25"/>
              <a:gd name="f45" fmla="+- f11 f33 0"/>
              <a:gd name="f46" fmla="*/ f33 f33 1"/>
              <a:gd name="f47" fmla="+- f36 0 f4"/>
              <a:gd name="f48" fmla="+- f38 0 f4"/>
              <a:gd name="f49" fmla="+- f40 0 f4"/>
              <a:gd name="f50" fmla="+- f41 f42 0"/>
              <a:gd name="f51" fmla="at2 f43 f44"/>
              <a:gd name="f52" fmla="sqrt f50"/>
              <a:gd name="f53" fmla="+- f51 f4 0"/>
              <a:gd name="f54" fmla="+- f52 0 10800"/>
              <a:gd name="f55" fmla="*/ f53 f8 1"/>
              <a:gd name="f56" fmla="*/ f55 1 f3"/>
              <a:gd name="f57" fmla="+- 0 0 f56"/>
              <a:gd name="f58" fmla="val f57"/>
              <a:gd name="f59" fmla="*/ f58 1 f18"/>
              <a:gd name="f60" fmla="+- f59 0 10"/>
              <a:gd name="f61" fmla="+- f59 10 0"/>
              <a:gd name="f62" fmla="*/ f59 f18 1"/>
              <a:gd name="f63" fmla="+- 0 0 f62"/>
              <a:gd name="f64" fmla="*/ f60 f18 1"/>
              <a:gd name="f65" fmla="*/ f61 f18 1"/>
              <a:gd name="f66" fmla="*/ f63 f3 1"/>
              <a:gd name="f67" fmla="+- 0 0 f64"/>
              <a:gd name="f68" fmla="+- 0 0 f65"/>
              <a:gd name="f69" fmla="*/ f66 1 f8"/>
              <a:gd name="f70" fmla="*/ f67 f3 1"/>
              <a:gd name="f71" fmla="*/ f68 f3 1"/>
              <a:gd name="f72" fmla="+- f69 0 f4"/>
              <a:gd name="f73" fmla="*/ f70 1 f8"/>
              <a:gd name="f74" fmla="*/ f71 1 f8"/>
              <a:gd name="f75" fmla="sin 1 f72"/>
              <a:gd name="f76" fmla="cos 1 f72"/>
              <a:gd name="f77" fmla="+- f73 0 f4"/>
              <a:gd name="f78" fmla="+- f74 0 f4"/>
              <a:gd name="f79" fmla="+- 0 0 f75"/>
              <a:gd name="f80" fmla="+- 0 0 f76"/>
              <a:gd name="f81" fmla="sin 1 f77"/>
              <a:gd name="f82" fmla="cos 1 f77"/>
              <a:gd name="f83" fmla="sin 1 f78"/>
              <a:gd name="f84" fmla="cos 1 f78"/>
              <a:gd name="f85" fmla="*/ 10800 f79 1"/>
              <a:gd name="f86" fmla="*/ 10800 f80 1"/>
              <a:gd name="f87" fmla="+- 0 0 f81"/>
              <a:gd name="f88" fmla="+- 0 0 f82"/>
              <a:gd name="f89" fmla="+- 0 0 f83"/>
              <a:gd name="f90" fmla="+- 0 0 f84"/>
              <a:gd name="f91" fmla="+- f85 10800 0"/>
              <a:gd name="f92" fmla="+- f86 10800 0"/>
              <a:gd name="f93" fmla="*/ 10800 f87 1"/>
              <a:gd name="f94" fmla="*/ 10800 f88 1"/>
              <a:gd name="f95" fmla="*/ 10800 f89 1"/>
              <a:gd name="f96" fmla="*/ 10800 f90 1"/>
              <a:gd name="f97" fmla="?: f54 f19 f91"/>
              <a:gd name="f98" fmla="?: f54 f20 f92"/>
              <a:gd name="f99" fmla="+- f93 10800 0"/>
              <a:gd name="f100" fmla="+- f94 10800 0"/>
              <a:gd name="f101" fmla="+- f95 10800 0"/>
              <a:gd name="f102" fmla="+- f96 10800 0"/>
              <a:gd name="f103" fmla="+- f101 0 f45"/>
              <a:gd name="f104" fmla="+- f102 0 f45"/>
              <a:gd name="f105" fmla="+- f99 0 f45"/>
              <a:gd name="f106" fmla="+- f100 0 f45"/>
              <a:gd name="f107" fmla="*/ f97 f16 1"/>
              <a:gd name="f108" fmla="*/ f98 f17 1"/>
              <a:gd name="f109" fmla="at2 f103 f104"/>
              <a:gd name="f110" fmla="at2 f105 f106"/>
              <a:gd name="f111" fmla="+- f109 f4 0"/>
              <a:gd name="f112" fmla="+- f110 f4 0"/>
              <a:gd name="f113" fmla="*/ f111 f8 1"/>
              <a:gd name="f114" fmla="*/ f112 f8 1"/>
              <a:gd name="f115" fmla="*/ f113 1 f3"/>
              <a:gd name="f116" fmla="*/ f114 1 f3"/>
              <a:gd name="f117" fmla="+- 0 0 f115"/>
              <a:gd name="f118" fmla="+- 0 0 f116"/>
              <a:gd name="f119" fmla="+- 0 0 f117"/>
              <a:gd name="f120" fmla="+- 0 0 f118"/>
              <a:gd name="f121" fmla="*/ f119 f3 1"/>
              <a:gd name="f122" fmla="*/ f120 f3 1"/>
              <a:gd name="f123" fmla="*/ f121 1 f8"/>
              <a:gd name="f124" fmla="*/ f122 1 f8"/>
              <a:gd name="f125" fmla="+- f123 0 f4"/>
              <a:gd name="f126" fmla="+- f124 0 f4"/>
              <a:gd name="f127" fmla="cos 1 f125"/>
              <a:gd name="f128" fmla="sin 1 f125"/>
              <a:gd name="f129" fmla="+- f126 0 f125"/>
              <a:gd name="f130" fmla="+- 0 0 f127"/>
              <a:gd name="f131" fmla="+- 0 0 f128"/>
              <a:gd name="f132" fmla="+- f129 f2 0"/>
              <a:gd name="f133" fmla="*/ f33 f130 1"/>
              <a:gd name="f134" fmla="*/ f33 f131 1"/>
              <a:gd name="f135" fmla="?: f129 f129 f132"/>
              <a:gd name="f136" fmla="*/ f133 f133 1"/>
              <a:gd name="f137" fmla="*/ f134 f134 1"/>
              <a:gd name="f138" fmla="+- f136 f137 0"/>
              <a:gd name="f139" fmla="sqrt f138"/>
              <a:gd name="f140" fmla="*/ f46 1 f139"/>
              <a:gd name="f141" fmla="*/ f130 f140 1"/>
              <a:gd name="f142" fmla="*/ f131 f140 1"/>
              <a:gd name="f143" fmla="+- f45 0 f141"/>
              <a:gd name="f144" fmla="+- f45 0 f142"/>
            </a:gdLst>
            <a:ahLst>
              <a:ahXY gdRefX="f0" minX="f9" maxX="f10" gdRefY="f1" minY="f9" maxY="f10">
                <a:pos x="f27" y="f28"/>
              </a:ahXY>
            </a:ahLst>
            <a:cxnLst>
              <a:cxn ang="3cd4">
                <a:pos x="hc" y="t"/>
              </a:cxn>
              <a:cxn ang="0">
                <a:pos x="r" y="vc"/>
              </a:cxn>
              <a:cxn ang="cd4">
                <a:pos x="hc" y="b"/>
              </a:cxn>
              <a:cxn ang="cd2">
                <a:pos x="l" y="vc"/>
              </a:cxn>
              <a:cxn ang="f47">
                <a:pos x="f34" y="f35"/>
              </a:cxn>
              <a:cxn ang="f48">
                <a:pos x="f34" y="f37"/>
              </a:cxn>
              <a:cxn ang="f48">
                <a:pos x="f39" y="f37"/>
              </a:cxn>
              <a:cxn ang="f47">
                <a:pos x="f39" y="f35"/>
              </a:cxn>
              <a:cxn ang="f49">
                <a:pos x="f107" y="f108"/>
              </a:cxn>
            </a:cxnLst>
            <a:rect l="f29" t="f32" r="f30" b="f31"/>
            <a:pathLst>
              <a:path w="21600" h="21600">
                <a:moveTo>
                  <a:pt x="f143" y="f144"/>
                </a:moveTo>
                <a:arcTo wR="f33" hR="f33" stAng="f125" swAng="f135"/>
                <a:lnTo>
                  <a:pt x="f97" y="f98"/>
                </a:lnTo>
                <a:close/>
              </a:path>
            </a:pathLst>
          </a:custGeom>
          <a:solidFill>
            <a:srgbClr val="D67C1C"/>
          </a:solidFill>
          <a:ln w="9528">
            <a:solidFill>
              <a:srgbClr val="4A7EBB"/>
            </a:solidFill>
            <a:prstDash val="solid"/>
          </a:ln>
          <a:effectLst>
            <a:outerShdw dist="22997" dir="5400000" algn="tl">
              <a:srgbClr val="000000">
                <a:alpha val="35000"/>
              </a:srgbClr>
            </a:outerShdw>
          </a:effectLst>
        </p:spPr>
        <p:txBody>
          <a:bodyPr vert="horz" wrap="square" lIns="91440" tIns="45720" rIns="91440" bIns="45720" anchor="ctr" anchorCtr="1" compatLnSpc="1"/>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da-DK" sz="1100" b="0" i="0" u="none" strike="noStrike" kern="1200" cap="none" spc="0" baseline="0">
                <a:solidFill>
                  <a:srgbClr val="FFFFFF"/>
                </a:solidFill>
                <a:uFillTx/>
                <a:latin typeface="Calibri"/>
              </a:rPr>
              <a:t>flot</a:t>
            </a:r>
          </a:p>
        </p:txBody>
      </p:sp>
      <p:sp>
        <p:nvSpPr>
          <p:cNvPr id="7" name="Oval billedforklaring 7"/>
          <p:cNvSpPr/>
          <p:nvPr/>
        </p:nvSpPr>
        <p:spPr>
          <a:xfrm>
            <a:off x="7627120" y="5141716"/>
            <a:ext cx="914400" cy="612648"/>
          </a:xfrm>
          <a:custGeom>
            <a:avLst>
              <a:gd name="f0" fmla="val -1371"/>
              <a:gd name="f1" fmla="val 4414"/>
            </a:avLst>
            <a:gdLst>
              <a:gd name="f2" fmla="val 21600000"/>
              <a:gd name="f3" fmla="val 10800000"/>
              <a:gd name="f4" fmla="val 5400000"/>
              <a:gd name="f5" fmla="val 180"/>
              <a:gd name="f6" fmla="val w"/>
              <a:gd name="f7" fmla="val h"/>
              <a:gd name="f8" fmla="*/ 5419351 1 1725033"/>
              <a:gd name="f9" fmla="val -2147483647"/>
              <a:gd name="f10" fmla="val 2147483647"/>
              <a:gd name="f11" fmla="min 0 21600"/>
              <a:gd name="f12" fmla="max 0 21600"/>
              <a:gd name="f13" fmla="+- 0 0 0"/>
              <a:gd name="f14" fmla="+- 0 0 180"/>
              <a:gd name="f15" fmla="+- 0 0 -194"/>
              <a:gd name="f16" fmla="*/ f6 1 21600"/>
              <a:gd name="f17" fmla="*/ f7 1 21600"/>
              <a:gd name="f18" fmla="*/ f8 1 180"/>
              <a:gd name="f19" fmla="pin -2147483647 f0 2147483647"/>
              <a:gd name="f20" fmla="pin -2147483647 f1 2147483647"/>
              <a:gd name="f21" fmla="+- f12 0 f11"/>
              <a:gd name="f22" fmla="*/ f13 f3 1"/>
              <a:gd name="f23" fmla="*/ f14 f3 1"/>
              <a:gd name="f24" fmla="*/ f15 f3 1"/>
              <a:gd name="f25" fmla="+- f19 0 10800"/>
              <a:gd name="f26" fmla="+- f20 0 10800"/>
              <a:gd name="f27" fmla="*/ f19 f16 1"/>
              <a:gd name="f28" fmla="*/ f20 f17 1"/>
              <a:gd name="f29" fmla="*/ 3200 f16 1"/>
              <a:gd name="f30" fmla="*/ 18400 f16 1"/>
              <a:gd name="f31" fmla="*/ 18400 f17 1"/>
              <a:gd name="f32" fmla="*/ 3200 f17 1"/>
              <a:gd name="f33" fmla="*/ f21 1 2"/>
              <a:gd name="f34" fmla="*/ 3160 f16 1"/>
              <a:gd name="f35" fmla="*/ 3160 f17 1"/>
              <a:gd name="f36" fmla="*/ f22 1 f5"/>
              <a:gd name="f37" fmla="*/ 18440 f17 1"/>
              <a:gd name="f38" fmla="*/ f23 1 f5"/>
              <a:gd name="f39" fmla="*/ 18440 f16 1"/>
              <a:gd name="f40" fmla="*/ f24 1 f5"/>
              <a:gd name="f41" fmla="*/ f25 f25 1"/>
              <a:gd name="f42" fmla="*/ f26 f26 1"/>
              <a:gd name="f43" fmla="+- 0 0 f26"/>
              <a:gd name="f44" fmla="+- 0 0 f25"/>
              <a:gd name="f45" fmla="+- f11 f33 0"/>
              <a:gd name="f46" fmla="*/ f33 f33 1"/>
              <a:gd name="f47" fmla="+- f36 0 f4"/>
              <a:gd name="f48" fmla="+- f38 0 f4"/>
              <a:gd name="f49" fmla="+- f40 0 f4"/>
              <a:gd name="f50" fmla="+- f41 f42 0"/>
              <a:gd name="f51" fmla="at2 f43 f44"/>
              <a:gd name="f52" fmla="sqrt f50"/>
              <a:gd name="f53" fmla="+- f51 f4 0"/>
              <a:gd name="f54" fmla="+- f52 0 10800"/>
              <a:gd name="f55" fmla="*/ f53 f8 1"/>
              <a:gd name="f56" fmla="*/ f55 1 f3"/>
              <a:gd name="f57" fmla="+- 0 0 f56"/>
              <a:gd name="f58" fmla="val f57"/>
              <a:gd name="f59" fmla="*/ f58 1 f18"/>
              <a:gd name="f60" fmla="+- f59 0 10"/>
              <a:gd name="f61" fmla="+- f59 10 0"/>
              <a:gd name="f62" fmla="*/ f59 f18 1"/>
              <a:gd name="f63" fmla="+- 0 0 f62"/>
              <a:gd name="f64" fmla="*/ f60 f18 1"/>
              <a:gd name="f65" fmla="*/ f61 f18 1"/>
              <a:gd name="f66" fmla="*/ f63 f3 1"/>
              <a:gd name="f67" fmla="+- 0 0 f64"/>
              <a:gd name="f68" fmla="+- 0 0 f65"/>
              <a:gd name="f69" fmla="*/ f66 1 f8"/>
              <a:gd name="f70" fmla="*/ f67 f3 1"/>
              <a:gd name="f71" fmla="*/ f68 f3 1"/>
              <a:gd name="f72" fmla="+- f69 0 f4"/>
              <a:gd name="f73" fmla="*/ f70 1 f8"/>
              <a:gd name="f74" fmla="*/ f71 1 f8"/>
              <a:gd name="f75" fmla="sin 1 f72"/>
              <a:gd name="f76" fmla="cos 1 f72"/>
              <a:gd name="f77" fmla="+- f73 0 f4"/>
              <a:gd name="f78" fmla="+- f74 0 f4"/>
              <a:gd name="f79" fmla="+- 0 0 f75"/>
              <a:gd name="f80" fmla="+- 0 0 f76"/>
              <a:gd name="f81" fmla="sin 1 f77"/>
              <a:gd name="f82" fmla="cos 1 f77"/>
              <a:gd name="f83" fmla="sin 1 f78"/>
              <a:gd name="f84" fmla="cos 1 f78"/>
              <a:gd name="f85" fmla="*/ 10800 f79 1"/>
              <a:gd name="f86" fmla="*/ 10800 f80 1"/>
              <a:gd name="f87" fmla="+- 0 0 f81"/>
              <a:gd name="f88" fmla="+- 0 0 f82"/>
              <a:gd name="f89" fmla="+- 0 0 f83"/>
              <a:gd name="f90" fmla="+- 0 0 f84"/>
              <a:gd name="f91" fmla="+- f85 10800 0"/>
              <a:gd name="f92" fmla="+- f86 10800 0"/>
              <a:gd name="f93" fmla="*/ 10800 f87 1"/>
              <a:gd name="f94" fmla="*/ 10800 f88 1"/>
              <a:gd name="f95" fmla="*/ 10800 f89 1"/>
              <a:gd name="f96" fmla="*/ 10800 f90 1"/>
              <a:gd name="f97" fmla="?: f54 f19 f91"/>
              <a:gd name="f98" fmla="?: f54 f20 f92"/>
              <a:gd name="f99" fmla="+- f93 10800 0"/>
              <a:gd name="f100" fmla="+- f94 10800 0"/>
              <a:gd name="f101" fmla="+- f95 10800 0"/>
              <a:gd name="f102" fmla="+- f96 10800 0"/>
              <a:gd name="f103" fmla="+- f101 0 f45"/>
              <a:gd name="f104" fmla="+- f102 0 f45"/>
              <a:gd name="f105" fmla="+- f99 0 f45"/>
              <a:gd name="f106" fmla="+- f100 0 f45"/>
              <a:gd name="f107" fmla="*/ f97 f16 1"/>
              <a:gd name="f108" fmla="*/ f98 f17 1"/>
              <a:gd name="f109" fmla="at2 f103 f104"/>
              <a:gd name="f110" fmla="at2 f105 f106"/>
              <a:gd name="f111" fmla="+- f109 f4 0"/>
              <a:gd name="f112" fmla="+- f110 f4 0"/>
              <a:gd name="f113" fmla="*/ f111 f8 1"/>
              <a:gd name="f114" fmla="*/ f112 f8 1"/>
              <a:gd name="f115" fmla="*/ f113 1 f3"/>
              <a:gd name="f116" fmla="*/ f114 1 f3"/>
              <a:gd name="f117" fmla="+- 0 0 f115"/>
              <a:gd name="f118" fmla="+- 0 0 f116"/>
              <a:gd name="f119" fmla="+- 0 0 f117"/>
              <a:gd name="f120" fmla="+- 0 0 f118"/>
              <a:gd name="f121" fmla="*/ f119 f3 1"/>
              <a:gd name="f122" fmla="*/ f120 f3 1"/>
              <a:gd name="f123" fmla="*/ f121 1 f8"/>
              <a:gd name="f124" fmla="*/ f122 1 f8"/>
              <a:gd name="f125" fmla="+- f123 0 f4"/>
              <a:gd name="f126" fmla="+- f124 0 f4"/>
              <a:gd name="f127" fmla="cos 1 f125"/>
              <a:gd name="f128" fmla="sin 1 f125"/>
              <a:gd name="f129" fmla="+- f126 0 f125"/>
              <a:gd name="f130" fmla="+- 0 0 f127"/>
              <a:gd name="f131" fmla="+- 0 0 f128"/>
              <a:gd name="f132" fmla="+- f129 f2 0"/>
              <a:gd name="f133" fmla="*/ f33 f130 1"/>
              <a:gd name="f134" fmla="*/ f33 f131 1"/>
              <a:gd name="f135" fmla="?: f129 f129 f132"/>
              <a:gd name="f136" fmla="*/ f133 f133 1"/>
              <a:gd name="f137" fmla="*/ f134 f134 1"/>
              <a:gd name="f138" fmla="+- f136 f137 0"/>
              <a:gd name="f139" fmla="sqrt f138"/>
              <a:gd name="f140" fmla="*/ f46 1 f139"/>
              <a:gd name="f141" fmla="*/ f130 f140 1"/>
              <a:gd name="f142" fmla="*/ f131 f140 1"/>
              <a:gd name="f143" fmla="+- f45 0 f141"/>
              <a:gd name="f144" fmla="+- f45 0 f142"/>
            </a:gdLst>
            <a:ahLst>
              <a:ahXY gdRefX="f0" minX="f9" maxX="f10" gdRefY="f1" minY="f9" maxY="f10">
                <a:pos x="f27" y="f28"/>
              </a:ahXY>
            </a:ahLst>
            <a:cxnLst>
              <a:cxn ang="3cd4">
                <a:pos x="hc" y="t"/>
              </a:cxn>
              <a:cxn ang="0">
                <a:pos x="r" y="vc"/>
              </a:cxn>
              <a:cxn ang="cd4">
                <a:pos x="hc" y="b"/>
              </a:cxn>
              <a:cxn ang="cd2">
                <a:pos x="l" y="vc"/>
              </a:cxn>
              <a:cxn ang="f47">
                <a:pos x="f34" y="f35"/>
              </a:cxn>
              <a:cxn ang="f48">
                <a:pos x="f34" y="f37"/>
              </a:cxn>
              <a:cxn ang="f48">
                <a:pos x="f39" y="f37"/>
              </a:cxn>
              <a:cxn ang="f47">
                <a:pos x="f39" y="f35"/>
              </a:cxn>
              <a:cxn ang="f49">
                <a:pos x="f107" y="f108"/>
              </a:cxn>
            </a:cxnLst>
            <a:rect l="f29" t="f32" r="f30" b="f31"/>
            <a:pathLst>
              <a:path w="21600" h="21600">
                <a:moveTo>
                  <a:pt x="f143" y="f144"/>
                </a:moveTo>
                <a:arcTo wR="f33" hR="f33" stAng="f125" swAng="f135"/>
                <a:lnTo>
                  <a:pt x="f97" y="f98"/>
                </a:lnTo>
                <a:close/>
              </a:path>
            </a:pathLst>
          </a:custGeom>
          <a:solidFill>
            <a:srgbClr val="C6D02C"/>
          </a:solidFill>
          <a:ln w="9528">
            <a:solidFill>
              <a:srgbClr val="C6D02C"/>
            </a:solidFill>
            <a:prstDash val="solid"/>
          </a:ln>
          <a:effectLst>
            <a:outerShdw dist="22997" dir="5400000" algn="tl">
              <a:srgbClr val="000000">
                <a:alpha val="35000"/>
              </a:srgbClr>
            </a:outerShdw>
          </a:effectLst>
        </p:spPr>
        <p:txBody>
          <a:bodyPr vert="horz" wrap="square" lIns="91440" tIns="45720" rIns="91440" bIns="45720" anchor="ctr" anchorCtr="1" compatLnSpc="1"/>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da-DK" sz="1100" b="0" i="0" u="none" strike="noStrike" kern="1200" cap="none" spc="0" baseline="0">
                <a:solidFill>
                  <a:srgbClr val="000000"/>
                </a:solidFill>
                <a:uFillTx/>
                <a:latin typeface="Calibri"/>
              </a:rPr>
              <a:t>næææ</a:t>
            </a:r>
          </a:p>
        </p:txBody>
      </p:sp>
      <p:sp>
        <p:nvSpPr>
          <p:cNvPr id="8" name="Oval billedforklaring 8"/>
          <p:cNvSpPr/>
          <p:nvPr/>
        </p:nvSpPr>
        <p:spPr>
          <a:xfrm rot="1370114">
            <a:off x="6632913" y="5279830"/>
            <a:ext cx="669642" cy="518327"/>
          </a:xfrm>
          <a:custGeom>
            <a:avLst>
              <a:gd name="f0" fmla="val -16498"/>
              <a:gd name="f1" fmla="val 1153"/>
            </a:avLst>
            <a:gdLst>
              <a:gd name="f2" fmla="val 21600000"/>
              <a:gd name="f3" fmla="val 10800000"/>
              <a:gd name="f4" fmla="val 5400000"/>
              <a:gd name="f5" fmla="val 180"/>
              <a:gd name="f6" fmla="val w"/>
              <a:gd name="f7" fmla="val h"/>
              <a:gd name="f8" fmla="*/ 5419351 1 1725033"/>
              <a:gd name="f9" fmla="val -2147483647"/>
              <a:gd name="f10" fmla="val 2147483647"/>
              <a:gd name="f11" fmla="min 0 21600"/>
              <a:gd name="f12" fmla="max 0 21600"/>
              <a:gd name="f13" fmla="+- 0 0 0"/>
              <a:gd name="f14" fmla="+- 0 0 180"/>
              <a:gd name="f15" fmla="+- 0 0 -194"/>
              <a:gd name="f16" fmla="*/ f6 1 21600"/>
              <a:gd name="f17" fmla="*/ f7 1 21600"/>
              <a:gd name="f18" fmla="*/ f8 1 180"/>
              <a:gd name="f19" fmla="pin -2147483647 f0 2147483647"/>
              <a:gd name="f20" fmla="pin -2147483647 f1 2147483647"/>
              <a:gd name="f21" fmla="+- f12 0 f11"/>
              <a:gd name="f22" fmla="*/ f13 f3 1"/>
              <a:gd name="f23" fmla="*/ f14 f3 1"/>
              <a:gd name="f24" fmla="*/ f15 f3 1"/>
              <a:gd name="f25" fmla="+- f19 0 10800"/>
              <a:gd name="f26" fmla="+- f20 0 10800"/>
              <a:gd name="f27" fmla="*/ f19 f16 1"/>
              <a:gd name="f28" fmla="*/ f20 f17 1"/>
              <a:gd name="f29" fmla="*/ 3200 f16 1"/>
              <a:gd name="f30" fmla="*/ 18400 f16 1"/>
              <a:gd name="f31" fmla="*/ 18400 f17 1"/>
              <a:gd name="f32" fmla="*/ 3200 f17 1"/>
              <a:gd name="f33" fmla="*/ f21 1 2"/>
              <a:gd name="f34" fmla="*/ 3160 f16 1"/>
              <a:gd name="f35" fmla="*/ 3160 f17 1"/>
              <a:gd name="f36" fmla="*/ f22 1 f5"/>
              <a:gd name="f37" fmla="*/ 18440 f17 1"/>
              <a:gd name="f38" fmla="*/ f23 1 f5"/>
              <a:gd name="f39" fmla="*/ 18440 f16 1"/>
              <a:gd name="f40" fmla="*/ f24 1 f5"/>
              <a:gd name="f41" fmla="*/ f25 f25 1"/>
              <a:gd name="f42" fmla="*/ f26 f26 1"/>
              <a:gd name="f43" fmla="+- 0 0 f26"/>
              <a:gd name="f44" fmla="+- 0 0 f25"/>
              <a:gd name="f45" fmla="+- f11 f33 0"/>
              <a:gd name="f46" fmla="*/ f33 f33 1"/>
              <a:gd name="f47" fmla="+- f36 0 f4"/>
              <a:gd name="f48" fmla="+- f38 0 f4"/>
              <a:gd name="f49" fmla="+- f40 0 f4"/>
              <a:gd name="f50" fmla="+- f41 f42 0"/>
              <a:gd name="f51" fmla="at2 f43 f44"/>
              <a:gd name="f52" fmla="sqrt f50"/>
              <a:gd name="f53" fmla="+- f51 f4 0"/>
              <a:gd name="f54" fmla="+- f52 0 10800"/>
              <a:gd name="f55" fmla="*/ f53 f8 1"/>
              <a:gd name="f56" fmla="*/ f55 1 f3"/>
              <a:gd name="f57" fmla="+- 0 0 f56"/>
              <a:gd name="f58" fmla="val f57"/>
              <a:gd name="f59" fmla="*/ f58 1 f18"/>
              <a:gd name="f60" fmla="+- f59 0 10"/>
              <a:gd name="f61" fmla="+- f59 10 0"/>
              <a:gd name="f62" fmla="*/ f59 f18 1"/>
              <a:gd name="f63" fmla="+- 0 0 f62"/>
              <a:gd name="f64" fmla="*/ f60 f18 1"/>
              <a:gd name="f65" fmla="*/ f61 f18 1"/>
              <a:gd name="f66" fmla="*/ f63 f3 1"/>
              <a:gd name="f67" fmla="+- 0 0 f64"/>
              <a:gd name="f68" fmla="+- 0 0 f65"/>
              <a:gd name="f69" fmla="*/ f66 1 f8"/>
              <a:gd name="f70" fmla="*/ f67 f3 1"/>
              <a:gd name="f71" fmla="*/ f68 f3 1"/>
              <a:gd name="f72" fmla="+- f69 0 f4"/>
              <a:gd name="f73" fmla="*/ f70 1 f8"/>
              <a:gd name="f74" fmla="*/ f71 1 f8"/>
              <a:gd name="f75" fmla="sin 1 f72"/>
              <a:gd name="f76" fmla="cos 1 f72"/>
              <a:gd name="f77" fmla="+- f73 0 f4"/>
              <a:gd name="f78" fmla="+- f74 0 f4"/>
              <a:gd name="f79" fmla="+- 0 0 f75"/>
              <a:gd name="f80" fmla="+- 0 0 f76"/>
              <a:gd name="f81" fmla="sin 1 f77"/>
              <a:gd name="f82" fmla="cos 1 f77"/>
              <a:gd name="f83" fmla="sin 1 f78"/>
              <a:gd name="f84" fmla="cos 1 f78"/>
              <a:gd name="f85" fmla="*/ 10800 f79 1"/>
              <a:gd name="f86" fmla="*/ 10800 f80 1"/>
              <a:gd name="f87" fmla="+- 0 0 f81"/>
              <a:gd name="f88" fmla="+- 0 0 f82"/>
              <a:gd name="f89" fmla="+- 0 0 f83"/>
              <a:gd name="f90" fmla="+- 0 0 f84"/>
              <a:gd name="f91" fmla="+- f85 10800 0"/>
              <a:gd name="f92" fmla="+- f86 10800 0"/>
              <a:gd name="f93" fmla="*/ 10800 f87 1"/>
              <a:gd name="f94" fmla="*/ 10800 f88 1"/>
              <a:gd name="f95" fmla="*/ 10800 f89 1"/>
              <a:gd name="f96" fmla="*/ 10800 f90 1"/>
              <a:gd name="f97" fmla="?: f54 f19 f91"/>
              <a:gd name="f98" fmla="?: f54 f20 f92"/>
              <a:gd name="f99" fmla="+- f93 10800 0"/>
              <a:gd name="f100" fmla="+- f94 10800 0"/>
              <a:gd name="f101" fmla="+- f95 10800 0"/>
              <a:gd name="f102" fmla="+- f96 10800 0"/>
              <a:gd name="f103" fmla="+- f101 0 f45"/>
              <a:gd name="f104" fmla="+- f102 0 f45"/>
              <a:gd name="f105" fmla="+- f99 0 f45"/>
              <a:gd name="f106" fmla="+- f100 0 f45"/>
              <a:gd name="f107" fmla="*/ f97 f16 1"/>
              <a:gd name="f108" fmla="*/ f98 f17 1"/>
              <a:gd name="f109" fmla="at2 f103 f104"/>
              <a:gd name="f110" fmla="at2 f105 f106"/>
              <a:gd name="f111" fmla="+- f109 f4 0"/>
              <a:gd name="f112" fmla="+- f110 f4 0"/>
              <a:gd name="f113" fmla="*/ f111 f8 1"/>
              <a:gd name="f114" fmla="*/ f112 f8 1"/>
              <a:gd name="f115" fmla="*/ f113 1 f3"/>
              <a:gd name="f116" fmla="*/ f114 1 f3"/>
              <a:gd name="f117" fmla="+- 0 0 f115"/>
              <a:gd name="f118" fmla="+- 0 0 f116"/>
              <a:gd name="f119" fmla="+- 0 0 f117"/>
              <a:gd name="f120" fmla="+- 0 0 f118"/>
              <a:gd name="f121" fmla="*/ f119 f3 1"/>
              <a:gd name="f122" fmla="*/ f120 f3 1"/>
              <a:gd name="f123" fmla="*/ f121 1 f8"/>
              <a:gd name="f124" fmla="*/ f122 1 f8"/>
              <a:gd name="f125" fmla="+- f123 0 f4"/>
              <a:gd name="f126" fmla="+- f124 0 f4"/>
              <a:gd name="f127" fmla="cos 1 f125"/>
              <a:gd name="f128" fmla="sin 1 f125"/>
              <a:gd name="f129" fmla="+- f126 0 f125"/>
              <a:gd name="f130" fmla="+- 0 0 f127"/>
              <a:gd name="f131" fmla="+- 0 0 f128"/>
              <a:gd name="f132" fmla="+- f129 f2 0"/>
              <a:gd name="f133" fmla="*/ f33 f130 1"/>
              <a:gd name="f134" fmla="*/ f33 f131 1"/>
              <a:gd name="f135" fmla="?: f129 f129 f132"/>
              <a:gd name="f136" fmla="*/ f133 f133 1"/>
              <a:gd name="f137" fmla="*/ f134 f134 1"/>
              <a:gd name="f138" fmla="+- f136 f137 0"/>
              <a:gd name="f139" fmla="sqrt f138"/>
              <a:gd name="f140" fmla="*/ f46 1 f139"/>
              <a:gd name="f141" fmla="*/ f130 f140 1"/>
              <a:gd name="f142" fmla="*/ f131 f140 1"/>
              <a:gd name="f143" fmla="+- f45 0 f141"/>
              <a:gd name="f144" fmla="+- f45 0 f142"/>
            </a:gdLst>
            <a:ahLst>
              <a:ahXY gdRefX="f0" minX="f9" maxX="f10" gdRefY="f1" minY="f9" maxY="f10">
                <a:pos x="f27" y="f28"/>
              </a:ahXY>
            </a:ahLst>
            <a:cxnLst>
              <a:cxn ang="3cd4">
                <a:pos x="hc" y="t"/>
              </a:cxn>
              <a:cxn ang="0">
                <a:pos x="r" y="vc"/>
              </a:cxn>
              <a:cxn ang="cd4">
                <a:pos x="hc" y="b"/>
              </a:cxn>
              <a:cxn ang="cd2">
                <a:pos x="l" y="vc"/>
              </a:cxn>
              <a:cxn ang="f47">
                <a:pos x="f34" y="f35"/>
              </a:cxn>
              <a:cxn ang="f48">
                <a:pos x="f34" y="f37"/>
              </a:cxn>
              <a:cxn ang="f48">
                <a:pos x="f39" y="f37"/>
              </a:cxn>
              <a:cxn ang="f47">
                <a:pos x="f39" y="f35"/>
              </a:cxn>
              <a:cxn ang="f49">
                <a:pos x="f107" y="f108"/>
              </a:cxn>
            </a:cxnLst>
            <a:rect l="f29" t="f32" r="f30" b="f31"/>
            <a:pathLst>
              <a:path w="21600" h="21600">
                <a:moveTo>
                  <a:pt x="f143" y="f144"/>
                </a:moveTo>
                <a:arcTo wR="f33" hR="f33" stAng="f125" swAng="f135"/>
                <a:lnTo>
                  <a:pt x="f97" y="f98"/>
                </a:lnTo>
                <a:close/>
              </a:path>
            </a:pathLst>
          </a:custGeom>
          <a:solidFill>
            <a:srgbClr val="2C4390"/>
          </a:solidFill>
          <a:ln w="9528">
            <a:solidFill>
              <a:srgbClr val="002060"/>
            </a:solidFill>
            <a:prstDash val="solid"/>
          </a:ln>
          <a:effectLst>
            <a:outerShdw dist="22997" dir="5400000" algn="tl">
              <a:srgbClr val="000000">
                <a:alpha val="35000"/>
              </a:srgbClr>
            </a:outerShdw>
          </a:effectLst>
        </p:spPr>
        <p:txBody>
          <a:bodyPr vert="horz" wrap="square" lIns="91440" tIns="45720" rIns="91440" bIns="45720" anchor="ctr" anchorCtr="1" compatLnSpc="1"/>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da-DK" sz="1100" b="0" i="0" u="none" strike="noStrike" kern="1200" cap="none" spc="0" baseline="0">
                <a:solidFill>
                  <a:srgbClr val="FFFFFF"/>
                </a:solidFill>
                <a:uFillTx/>
                <a:latin typeface="Calibri"/>
              </a:rPr>
              <a:t>aha</a:t>
            </a:r>
          </a:p>
        </p:txBody>
      </p:sp>
    </p:spTree>
  </p:cSld>
  <p:clrMapOvr>
    <a:masterClrMapping/>
  </p:clrMapOvr>
  <p:transition advTm="28562"/>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sp>
        <p:nvSpPr>
          <p:cNvPr id="2" name="Tekstboks 1"/>
          <p:cNvSpPr txBox="1"/>
          <p:nvPr/>
        </p:nvSpPr>
        <p:spPr>
          <a:xfrm>
            <a:off x="2435550" y="1589519"/>
            <a:ext cx="4127619" cy="400114"/>
          </a:xfrm>
          <a:prstGeom prst="rect">
            <a:avLst/>
          </a:prstGeom>
          <a:noFill/>
          <a:ln>
            <a:noFill/>
          </a:ln>
          <a:effectLst>
            <a:outerShdw dist="22997" dir="5400000" algn="tl">
              <a:srgbClr val="000000">
                <a:alpha val="35000"/>
              </a:srgbClr>
            </a:outerShdw>
          </a:effectLst>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da-DK" sz="2000" b="0" i="0" u="none" strike="noStrike" kern="1200" cap="none" spc="0" baseline="0">
                <a:solidFill>
                  <a:srgbClr val="000000"/>
                </a:solidFill>
                <a:uFillTx/>
                <a:latin typeface="Calibri"/>
              </a:rPr>
              <a:t>FREDAG DEN 7. DECEMBER 2012</a:t>
            </a:r>
          </a:p>
        </p:txBody>
      </p:sp>
      <p:sp>
        <p:nvSpPr>
          <p:cNvPr id="3" name="Tekstboks 2"/>
          <p:cNvSpPr txBox="1"/>
          <p:nvPr/>
        </p:nvSpPr>
        <p:spPr>
          <a:xfrm>
            <a:off x="2905570" y="2820110"/>
            <a:ext cx="2820110" cy="1015660"/>
          </a:xfrm>
          <a:prstGeom prst="rect">
            <a:avLst/>
          </a:prstGeom>
          <a:noFill/>
          <a:ln>
            <a:noFill/>
          </a:ln>
          <a:effectLst>
            <a:outerShdw dist="22997" dir="5400000" algn="tl">
              <a:srgbClr val="000000">
                <a:alpha val="35000"/>
              </a:srgbClr>
            </a:outerShdw>
          </a:effectLst>
        </p:spPr>
        <p:txBody>
          <a:bodyPr vert="horz" wrap="square" lIns="91440" tIns="45720" rIns="91440" bIns="45720" anchor="t" anchorCtr="1" compatLnSpc="1">
            <a:sp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da-DK" sz="6000" b="0" i="0" u="none" strike="noStrike" kern="1200" cap="none" spc="0" baseline="0">
                <a:solidFill>
                  <a:srgbClr val="C00000"/>
                </a:solidFill>
                <a:uFillTx/>
                <a:latin typeface="Calibri"/>
              </a:rPr>
              <a:t>10.01</a:t>
            </a:r>
          </a:p>
        </p:txBody>
      </p:sp>
      <p:sp>
        <p:nvSpPr>
          <p:cNvPr id="4" name="Tekstboks 3"/>
          <p:cNvSpPr txBox="1"/>
          <p:nvPr/>
        </p:nvSpPr>
        <p:spPr>
          <a:xfrm>
            <a:off x="3743059" y="4341260"/>
            <a:ext cx="1358780" cy="1569659"/>
          </a:xfrm>
          <a:prstGeom prst="rect">
            <a:avLst/>
          </a:prstGeom>
          <a:noFill/>
          <a:ln>
            <a:noFill/>
          </a:ln>
          <a:effectLst>
            <a:outerShdw dist="22997" dir="5400000" algn="tl">
              <a:srgbClr val="000000">
                <a:alpha val="35000"/>
              </a:srgbClr>
            </a:outerShdw>
          </a:effectLst>
        </p:spPr>
        <p:txBody>
          <a:bodyPr vert="horz" wrap="square" lIns="91440" tIns="45720" rIns="91440" bIns="45720" anchor="t" anchorCtr="1" compatLnSpc="1">
            <a:sp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da-DK" sz="9600" b="0" i="0" u="none" strike="noStrike" kern="1200" cap="none" spc="0" baseline="0">
                <a:solidFill>
                  <a:srgbClr val="000000"/>
                </a:solidFill>
                <a:uFillTx/>
                <a:latin typeface="Calibri"/>
              </a:rPr>
              <a:t>?</a:t>
            </a:r>
          </a:p>
        </p:txBody>
      </p:sp>
    </p:spTree>
  </p:cSld>
  <p:clrMapOvr>
    <a:masterClrMapping/>
  </p:clrMapOvr>
  <p:transition advTm="11047"/>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ppt_x</p:attrName>
                                        </p:attrNameLst>
                                      </p:cBhvr>
                                      <p:tavLst>
                                        <p:tav tm="0">
                                          <p:val>
                                            <p:strVal val="#ppt_x"/>
                                          </p:val>
                                        </p:tav>
                                        <p:tav tm="100000">
                                          <p:val>
                                            <p:strVal val="#ppt_x"/>
                                          </p:val>
                                        </p:tav>
                                      </p:tavLst>
                                    </p:anim>
                                    <p:anim calcmode="lin" valueType="num">
                                      <p:cBhvr>
                                        <p:cTn id="8" dur="20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2000" fill="hold"/>
                                        <p:tgtEl>
                                          <p:spTgt spid="3"/>
                                        </p:tgtEl>
                                        <p:attrNameLst>
                                          <p:attrName>ppt_x</p:attrName>
                                        </p:attrNameLst>
                                      </p:cBhvr>
                                      <p:tavLst>
                                        <p:tav tm="0">
                                          <p:val>
                                            <p:strVal val="#ppt_x"/>
                                          </p:val>
                                        </p:tav>
                                        <p:tav tm="100000">
                                          <p:val>
                                            <p:strVal val="#ppt_x"/>
                                          </p:val>
                                        </p:tav>
                                      </p:tavLst>
                                    </p:anim>
                                    <p:anim calcmode="lin" valueType="num">
                                      <p:cBhvr>
                                        <p:cTn id="13" dur="20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4000"/>
                            </p:stCondLst>
                            <p:childTnLst>
                              <p:par>
                                <p:cTn id="15" presetID="2" presetClass="entr" presetSubtype="4"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ppt_x</p:attrName>
                                        </p:attrNameLst>
                                      </p:cBhvr>
                                      <p:tavLst>
                                        <p:tav tm="0">
                                          <p:val>
                                            <p:strVal val="#ppt_x"/>
                                          </p:val>
                                        </p:tav>
                                        <p:tav tm="100000">
                                          <p:val>
                                            <p:strVal val="#ppt_x"/>
                                          </p:val>
                                        </p:tav>
                                      </p:tavLst>
                                    </p:anim>
                                    <p:anim calcmode="lin" valueType="num">
                                      <p:cBhvr>
                                        <p:cTn id="18"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theme/theme1.xml><?xml version="1.0" encoding="utf-8"?>
<a:theme xmlns:a="http://schemas.openxmlformats.org/drawingml/2006/main" name="CFD_ppt_skabelon">
  <a:themeElements>
    <a:clrScheme name="Kont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ont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Kontortema">
  <a:themeElements>
    <a:clrScheme name="Kont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ont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284</TotalTime>
  <Words>143</Words>
  <Application>Microsoft Office PowerPoint</Application>
  <PresentationFormat>Skærmshow (4:3)</PresentationFormat>
  <Paragraphs>26</Paragraphs>
  <Slides>3</Slides>
  <Notes>0</Notes>
  <HiddenSlides>0</HiddenSlides>
  <MMClips>0</MMClips>
  <ScaleCrop>false</ScaleCrop>
  <HeadingPairs>
    <vt:vector size="6" baseType="variant">
      <vt:variant>
        <vt:lpstr>Tema</vt:lpstr>
      </vt:variant>
      <vt:variant>
        <vt:i4>1</vt:i4>
      </vt:variant>
      <vt:variant>
        <vt:lpstr>Diastitler</vt:lpstr>
      </vt:variant>
      <vt:variant>
        <vt:i4>3</vt:i4>
      </vt:variant>
      <vt:variant>
        <vt:lpstr>Brugerdefinerede diasshow</vt:lpstr>
      </vt:variant>
      <vt:variant>
        <vt:i4>1</vt:i4>
      </vt:variant>
    </vt:vector>
  </HeadingPairs>
  <TitlesOfParts>
    <vt:vector size="5" baseType="lpstr">
      <vt:lpstr>CFD_ppt_skabelon</vt:lpstr>
      <vt:lpstr>Bliver det en pige eller en dreng?</vt:lpstr>
      <vt:lpstr>Dias nummer 2</vt:lpstr>
      <vt:lpstr>Dias nummer 3</vt:lpstr>
      <vt:lpstr>Invitation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 med værdierne</dc:title>
  <dc:creator>Hanne Olesen</dc:creator>
  <cp:lastModifiedBy>HO</cp:lastModifiedBy>
  <cp:revision>31</cp:revision>
  <dcterms:created xsi:type="dcterms:W3CDTF">2012-11-08T12:34:08Z</dcterms:created>
  <dcterms:modified xsi:type="dcterms:W3CDTF">2012-11-21T08:56:34Z</dcterms:modified>
</cp:coreProperties>
</file>